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78" r:id="rId6"/>
    <p:sldMasterId id="2147483715" r:id="rId7"/>
  </p:sldMasterIdLst>
  <p:notesMasterIdLst>
    <p:notesMasterId r:id="rId37"/>
  </p:notesMasterIdLst>
  <p:sldIdLst>
    <p:sldId id="272" r:id="rId8"/>
    <p:sldId id="258" r:id="rId9"/>
    <p:sldId id="1327" r:id="rId10"/>
    <p:sldId id="1328" r:id="rId11"/>
    <p:sldId id="1329" r:id="rId12"/>
    <p:sldId id="1207" r:id="rId13"/>
    <p:sldId id="1342" r:id="rId14"/>
    <p:sldId id="1344" r:id="rId15"/>
    <p:sldId id="1345" r:id="rId16"/>
    <p:sldId id="1346" r:id="rId17"/>
    <p:sldId id="1323" r:id="rId18"/>
    <p:sldId id="1330" r:id="rId19"/>
    <p:sldId id="1347" r:id="rId20"/>
    <p:sldId id="1205" r:id="rId21"/>
    <p:sldId id="1322" r:id="rId22"/>
    <p:sldId id="1326" r:id="rId23"/>
    <p:sldId id="1343" r:id="rId24"/>
    <p:sldId id="1340" r:id="rId25"/>
    <p:sldId id="1337" r:id="rId26"/>
    <p:sldId id="1348" r:id="rId27"/>
    <p:sldId id="1350" r:id="rId28"/>
    <p:sldId id="1349" r:id="rId29"/>
    <p:sldId id="1194" r:id="rId30"/>
    <p:sldId id="294" r:id="rId31"/>
    <p:sldId id="302" r:id="rId32"/>
    <p:sldId id="1332" r:id="rId33"/>
    <p:sldId id="1333" r:id="rId34"/>
    <p:sldId id="1341" r:id="rId35"/>
    <p:sldId id="326"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McGinn" initials="PM" lastIdx="10" clrIdx="0">
    <p:extLst>
      <p:ext uri="{19B8F6BF-5375-455C-9EA6-DF929625EA0E}">
        <p15:presenceInfo xmlns:p15="http://schemas.microsoft.com/office/powerpoint/2012/main" userId="S::pmcginn@clsi.org::30a32952-cf46-4e74-8efc-b7a28c845194" providerId="AD"/>
      </p:ext>
    </p:extLst>
  </p:cmAuthor>
  <p:cmAuthor id="2" name="Megan Hickey" initials="MH" lastIdx="3" clrIdx="1">
    <p:extLst>
      <p:ext uri="{19B8F6BF-5375-455C-9EA6-DF929625EA0E}">
        <p15:presenceInfo xmlns:p15="http://schemas.microsoft.com/office/powerpoint/2012/main" userId="S::mhickey@clsi.org::845dd42f-bac7-4e08-b421-da22ccb9da2e" providerId="AD"/>
      </p:ext>
    </p:extLst>
  </p:cmAuthor>
  <p:cmAuthor id="3" name="Luann Ochs" initials="LO" lastIdx="6" clrIdx="2">
    <p:extLst>
      <p:ext uri="{19B8F6BF-5375-455C-9EA6-DF929625EA0E}">
        <p15:presenceInfo xmlns:p15="http://schemas.microsoft.com/office/powerpoint/2012/main" userId="S::lochs@clsi.org::099a645e-6927-4bac-9030-f7f051b80b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5EABE"/>
    <a:srgbClr val="FEE2BE"/>
    <a:srgbClr val="E7AFB7"/>
    <a:srgbClr val="2B9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55621-0245-A848-BED1-CBCB6FA7FD24}" v="17" dt="2021-10-19T16:04:40.321"/>
    <p1510:client id="{9643FDED-D191-4059-9DFB-9BB21569DFA5}" v="3" dt="2021-10-19T16:17:52.798"/>
    <p1510:client id="{B742DC6B-774B-42A3-9664-E56850D182A6}" v="245" dt="2021-10-19T20:33:37.103"/>
    <p1510:client id="{EF413B22-212A-33F1-82EC-A8CFA4F5FA12}" v="64" dt="2021-10-19T15:54:46.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47704-BD7A-5849-BFF5-68A193C23B54}" type="doc">
      <dgm:prSet loTypeId="urn:microsoft.com/office/officeart/2005/8/layout/orgChart1" loCatId="" qsTypeId="urn:microsoft.com/office/officeart/2005/8/quickstyle/simple2" qsCatId="simple" csTypeId="urn:microsoft.com/office/officeart/2005/8/colors/accent1_2" csCatId="accent1" phldr="1"/>
      <dgm:spPr/>
      <dgm:t>
        <a:bodyPr/>
        <a:lstStyle/>
        <a:p>
          <a:endParaRPr lang="en-US"/>
        </a:p>
      </dgm:t>
    </dgm:pt>
    <dgm:pt modelId="{E8B73763-3118-5B4C-B680-723C459B5774}">
      <dgm:prSet phldrT="[Text]"/>
      <dgm:spPr>
        <a:solidFill>
          <a:srgbClr val="00AEF4"/>
        </a:solidFill>
        <a:ln>
          <a:noFill/>
        </a:ln>
      </dgm:spPr>
      <dgm:t>
        <a:bodyPr/>
        <a:lstStyle/>
        <a:p>
          <a:r>
            <a:rPr lang="en-US" b="0" i="0">
              <a:latin typeface="Trebuchet MS"/>
              <a:cs typeface="Trebuchet MS"/>
            </a:rPr>
            <a:t>Secretariat for </a:t>
          </a:r>
          <a:br>
            <a:rPr lang="en-US" b="0" i="0">
              <a:latin typeface="Trebuchet MS"/>
              <a:cs typeface="Trebuchet MS"/>
            </a:rPr>
          </a:br>
          <a:r>
            <a:rPr lang="en-US" b="0" i="0">
              <a:latin typeface="Trebuchet MS"/>
              <a:cs typeface="Trebuchet MS"/>
            </a:rPr>
            <a:t>ISO Technical Committee (TC) 212</a:t>
          </a:r>
        </a:p>
      </dgm:t>
    </dgm:pt>
    <dgm:pt modelId="{7289058C-8F1C-E640-AA77-6AB72835AC1C}" type="parTrans" cxnId="{A2A25E47-C75E-8C4E-B8BE-BE218A1C001A}">
      <dgm:prSet/>
      <dgm:spPr/>
      <dgm:t>
        <a:bodyPr/>
        <a:lstStyle/>
        <a:p>
          <a:endParaRPr lang="en-US"/>
        </a:p>
      </dgm:t>
    </dgm:pt>
    <dgm:pt modelId="{0EAC8FE8-DC88-744A-B0AE-D59AF0CE5E98}" type="sibTrans" cxnId="{A2A25E47-C75E-8C4E-B8BE-BE218A1C001A}">
      <dgm:prSet/>
      <dgm:spPr/>
      <dgm:t>
        <a:bodyPr/>
        <a:lstStyle/>
        <a:p>
          <a:endParaRPr lang="en-US"/>
        </a:p>
      </dgm:t>
    </dgm:pt>
    <dgm:pt modelId="{3202F198-CFA0-754D-9329-48E3F36CA38F}">
      <dgm:prSet/>
      <dgm:spPr>
        <a:solidFill>
          <a:srgbClr val="00AEF4"/>
        </a:solidFill>
        <a:ln>
          <a:noFill/>
        </a:ln>
      </dgm:spPr>
      <dgm:t>
        <a:bodyPr/>
        <a:lstStyle/>
        <a:p>
          <a:r>
            <a:rPr lang="en-US" b="0" i="0">
              <a:latin typeface="Trebuchet MS"/>
              <a:cs typeface="Trebuchet MS"/>
            </a:rPr>
            <a:t>Administrator of ANSI-accredited US Technical Advisory Group to ISO/TC 212</a:t>
          </a:r>
        </a:p>
      </dgm:t>
    </dgm:pt>
    <dgm:pt modelId="{3FA94757-32F4-2D42-A128-F317104BD68A}" type="parTrans" cxnId="{7323BF92-8A8C-6845-A620-BA48802055C1}">
      <dgm:prSet/>
      <dgm:spPr/>
      <dgm:t>
        <a:bodyPr/>
        <a:lstStyle/>
        <a:p>
          <a:endParaRPr lang="en-US"/>
        </a:p>
      </dgm:t>
    </dgm:pt>
    <dgm:pt modelId="{34C6B19B-B184-6F42-BF13-105369991E21}" type="sibTrans" cxnId="{7323BF92-8A8C-6845-A620-BA48802055C1}">
      <dgm:prSet/>
      <dgm:spPr/>
      <dgm:t>
        <a:bodyPr/>
        <a:lstStyle/>
        <a:p>
          <a:endParaRPr lang="en-US"/>
        </a:p>
      </dgm:t>
    </dgm:pt>
    <dgm:pt modelId="{CCBBCF7A-C718-E24E-A979-A377FE451E2B}" type="pres">
      <dgm:prSet presAssocID="{A9A47704-BD7A-5849-BFF5-68A193C23B54}" presName="hierChild1" presStyleCnt="0">
        <dgm:presLayoutVars>
          <dgm:orgChart val="1"/>
          <dgm:chPref val="1"/>
          <dgm:dir/>
          <dgm:animOne val="branch"/>
          <dgm:animLvl val="lvl"/>
          <dgm:resizeHandles/>
        </dgm:presLayoutVars>
      </dgm:prSet>
      <dgm:spPr/>
    </dgm:pt>
    <dgm:pt modelId="{909F4F05-4039-5B43-A200-82C7DE6645D8}" type="pres">
      <dgm:prSet presAssocID="{E8B73763-3118-5B4C-B680-723C459B5774}" presName="hierRoot1" presStyleCnt="0">
        <dgm:presLayoutVars>
          <dgm:hierBranch val="init"/>
        </dgm:presLayoutVars>
      </dgm:prSet>
      <dgm:spPr/>
    </dgm:pt>
    <dgm:pt modelId="{93D0F391-12CC-F440-B06E-97655478B847}" type="pres">
      <dgm:prSet presAssocID="{E8B73763-3118-5B4C-B680-723C459B5774}" presName="rootComposite1" presStyleCnt="0"/>
      <dgm:spPr/>
    </dgm:pt>
    <dgm:pt modelId="{0718A7F4-BB8E-6047-BFE3-72A6585A9542}" type="pres">
      <dgm:prSet presAssocID="{E8B73763-3118-5B4C-B680-723C459B5774}" presName="rootText1" presStyleLbl="node0" presStyleIdx="0" presStyleCnt="2" custScaleX="115874" custScaleY="115874">
        <dgm:presLayoutVars>
          <dgm:chPref val="3"/>
        </dgm:presLayoutVars>
      </dgm:prSet>
      <dgm:spPr/>
    </dgm:pt>
    <dgm:pt modelId="{0AE41827-F491-2745-9A66-FB4D1D789ECA}" type="pres">
      <dgm:prSet presAssocID="{E8B73763-3118-5B4C-B680-723C459B5774}" presName="rootConnector1" presStyleLbl="node1" presStyleIdx="0" presStyleCnt="0"/>
      <dgm:spPr/>
    </dgm:pt>
    <dgm:pt modelId="{BF09B652-270E-B24D-9A94-5071D82CDE50}" type="pres">
      <dgm:prSet presAssocID="{E8B73763-3118-5B4C-B680-723C459B5774}" presName="hierChild2" presStyleCnt="0"/>
      <dgm:spPr/>
    </dgm:pt>
    <dgm:pt modelId="{477F064E-D89C-4C4B-A28C-5FB586F44B82}" type="pres">
      <dgm:prSet presAssocID="{E8B73763-3118-5B4C-B680-723C459B5774}" presName="hierChild3" presStyleCnt="0"/>
      <dgm:spPr/>
    </dgm:pt>
    <dgm:pt modelId="{CE576292-D05B-9D4F-82B6-172B7553B2E7}" type="pres">
      <dgm:prSet presAssocID="{3202F198-CFA0-754D-9329-48E3F36CA38F}" presName="hierRoot1" presStyleCnt="0">
        <dgm:presLayoutVars>
          <dgm:hierBranch val="init"/>
        </dgm:presLayoutVars>
      </dgm:prSet>
      <dgm:spPr/>
    </dgm:pt>
    <dgm:pt modelId="{64BE14E6-198A-F349-B0DA-1CB7EE2A412D}" type="pres">
      <dgm:prSet presAssocID="{3202F198-CFA0-754D-9329-48E3F36CA38F}" presName="rootComposite1" presStyleCnt="0"/>
      <dgm:spPr/>
    </dgm:pt>
    <dgm:pt modelId="{C57E13AC-E719-C94E-88C7-66D0F56C7EA0}" type="pres">
      <dgm:prSet presAssocID="{3202F198-CFA0-754D-9329-48E3F36CA38F}" presName="rootText1" presStyleLbl="node0" presStyleIdx="1" presStyleCnt="2" custScaleX="115874" custScaleY="115874">
        <dgm:presLayoutVars>
          <dgm:chPref val="3"/>
        </dgm:presLayoutVars>
      </dgm:prSet>
      <dgm:spPr/>
    </dgm:pt>
    <dgm:pt modelId="{80C67AAF-5592-7A45-A1BA-83185D6586A7}" type="pres">
      <dgm:prSet presAssocID="{3202F198-CFA0-754D-9329-48E3F36CA38F}" presName="rootConnector1" presStyleLbl="node1" presStyleIdx="0" presStyleCnt="0"/>
      <dgm:spPr/>
    </dgm:pt>
    <dgm:pt modelId="{547E2BFD-A4D3-F243-88CA-145DFF75BA51}" type="pres">
      <dgm:prSet presAssocID="{3202F198-CFA0-754D-9329-48E3F36CA38F}" presName="hierChild2" presStyleCnt="0"/>
      <dgm:spPr/>
    </dgm:pt>
    <dgm:pt modelId="{D997B68F-FD7D-D642-A43E-F87E3375576A}" type="pres">
      <dgm:prSet presAssocID="{3202F198-CFA0-754D-9329-48E3F36CA38F}" presName="hierChild3" presStyleCnt="0"/>
      <dgm:spPr/>
    </dgm:pt>
  </dgm:ptLst>
  <dgm:cxnLst>
    <dgm:cxn modelId="{77BD9513-776C-1A42-9186-3F967556D705}" type="presOf" srcId="{E8B73763-3118-5B4C-B680-723C459B5774}" destId="{0AE41827-F491-2745-9A66-FB4D1D789ECA}" srcOrd="1" destOrd="0" presId="urn:microsoft.com/office/officeart/2005/8/layout/orgChart1"/>
    <dgm:cxn modelId="{A2A25E47-C75E-8C4E-B8BE-BE218A1C001A}" srcId="{A9A47704-BD7A-5849-BFF5-68A193C23B54}" destId="{E8B73763-3118-5B4C-B680-723C459B5774}" srcOrd="0" destOrd="0" parTransId="{7289058C-8F1C-E640-AA77-6AB72835AC1C}" sibTransId="{0EAC8FE8-DC88-744A-B0AE-D59AF0CE5E98}"/>
    <dgm:cxn modelId="{BBD6E172-3263-DE44-BF10-D1BFFF7CB217}" type="presOf" srcId="{3202F198-CFA0-754D-9329-48E3F36CA38F}" destId="{C57E13AC-E719-C94E-88C7-66D0F56C7EA0}" srcOrd="0" destOrd="0" presId="urn:microsoft.com/office/officeart/2005/8/layout/orgChart1"/>
    <dgm:cxn modelId="{35AA457E-C3EC-1045-8F2D-9ACB691C6EC1}" type="presOf" srcId="{3202F198-CFA0-754D-9329-48E3F36CA38F}" destId="{80C67AAF-5592-7A45-A1BA-83185D6586A7}" srcOrd="1" destOrd="0" presId="urn:microsoft.com/office/officeart/2005/8/layout/orgChart1"/>
    <dgm:cxn modelId="{7323BF92-8A8C-6845-A620-BA48802055C1}" srcId="{A9A47704-BD7A-5849-BFF5-68A193C23B54}" destId="{3202F198-CFA0-754D-9329-48E3F36CA38F}" srcOrd="1" destOrd="0" parTransId="{3FA94757-32F4-2D42-A128-F317104BD68A}" sibTransId="{34C6B19B-B184-6F42-BF13-105369991E21}"/>
    <dgm:cxn modelId="{255005A7-10F4-CF46-89C6-F0378F8F4326}" type="presOf" srcId="{A9A47704-BD7A-5849-BFF5-68A193C23B54}" destId="{CCBBCF7A-C718-E24E-A979-A377FE451E2B}" srcOrd="0" destOrd="0" presId="urn:microsoft.com/office/officeart/2005/8/layout/orgChart1"/>
    <dgm:cxn modelId="{086EC1C1-4E64-5645-BD26-D74B4CCC99BD}" type="presOf" srcId="{E8B73763-3118-5B4C-B680-723C459B5774}" destId="{0718A7F4-BB8E-6047-BFE3-72A6585A9542}" srcOrd="0" destOrd="0" presId="urn:microsoft.com/office/officeart/2005/8/layout/orgChart1"/>
    <dgm:cxn modelId="{718AF140-7CD7-D24E-9051-6B9AA9AA9E86}" type="presParOf" srcId="{CCBBCF7A-C718-E24E-A979-A377FE451E2B}" destId="{909F4F05-4039-5B43-A200-82C7DE6645D8}" srcOrd="0" destOrd="0" presId="urn:microsoft.com/office/officeart/2005/8/layout/orgChart1"/>
    <dgm:cxn modelId="{6D7A6F41-A76D-3A47-BDBB-7072FEC70056}" type="presParOf" srcId="{909F4F05-4039-5B43-A200-82C7DE6645D8}" destId="{93D0F391-12CC-F440-B06E-97655478B847}" srcOrd="0" destOrd="0" presId="urn:microsoft.com/office/officeart/2005/8/layout/orgChart1"/>
    <dgm:cxn modelId="{BCBC1CBB-71EB-004B-97D3-EF387BC2EA14}" type="presParOf" srcId="{93D0F391-12CC-F440-B06E-97655478B847}" destId="{0718A7F4-BB8E-6047-BFE3-72A6585A9542}" srcOrd="0" destOrd="0" presId="urn:microsoft.com/office/officeart/2005/8/layout/orgChart1"/>
    <dgm:cxn modelId="{96DCE52C-D5F4-5445-BE55-D79D1A7FC4FA}" type="presParOf" srcId="{93D0F391-12CC-F440-B06E-97655478B847}" destId="{0AE41827-F491-2745-9A66-FB4D1D789ECA}" srcOrd="1" destOrd="0" presId="urn:microsoft.com/office/officeart/2005/8/layout/orgChart1"/>
    <dgm:cxn modelId="{EA8DD3B3-0076-8E4E-BBD1-7BDD2DA63CF7}" type="presParOf" srcId="{909F4F05-4039-5B43-A200-82C7DE6645D8}" destId="{BF09B652-270E-B24D-9A94-5071D82CDE50}" srcOrd="1" destOrd="0" presId="urn:microsoft.com/office/officeart/2005/8/layout/orgChart1"/>
    <dgm:cxn modelId="{F702EDAF-6912-DF48-8109-ADC23F4A7A00}" type="presParOf" srcId="{909F4F05-4039-5B43-A200-82C7DE6645D8}" destId="{477F064E-D89C-4C4B-A28C-5FB586F44B82}" srcOrd="2" destOrd="0" presId="urn:microsoft.com/office/officeart/2005/8/layout/orgChart1"/>
    <dgm:cxn modelId="{186EBCC5-458C-1746-8305-51B38F88170E}" type="presParOf" srcId="{CCBBCF7A-C718-E24E-A979-A377FE451E2B}" destId="{CE576292-D05B-9D4F-82B6-172B7553B2E7}" srcOrd="1" destOrd="0" presId="urn:microsoft.com/office/officeart/2005/8/layout/orgChart1"/>
    <dgm:cxn modelId="{2DF1F083-D8C4-3C48-8BFC-5C4D28A2DF53}" type="presParOf" srcId="{CE576292-D05B-9D4F-82B6-172B7553B2E7}" destId="{64BE14E6-198A-F349-B0DA-1CB7EE2A412D}" srcOrd="0" destOrd="0" presId="urn:microsoft.com/office/officeart/2005/8/layout/orgChart1"/>
    <dgm:cxn modelId="{734290FA-3FEE-9548-AB64-38E8551A70CB}" type="presParOf" srcId="{64BE14E6-198A-F349-B0DA-1CB7EE2A412D}" destId="{C57E13AC-E719-C94E-88C7-66D0F56C7EA0}" srcOrd="0" destOrd="0" presId="urn:microsoft.com/office/officeart/2005/8/layout/orgChart1"/>
    <dgm:cxn modelId="{BC2354D4-3864-3F48-B5C6-7F6A34396E17}" type="presParOf" srcId="{64BE14E6-198A-F349-B0DA-1CB7EE2A412D}" destId="{80C67AAF-5592-7A45-A1BA-83185D6586A7}" srcOrd="1" destOrd="0" presId="urn:microsoft.com/office/officeart/2005/8/layout/orgChart1"/>
    <dgm:cxn modelId="{745D4088-FF04-9342-B7B4-C5CCA26AF51A}" type="presParOf" srcId="{CE576292-D05B-9D4F-82B6-172B7553B2E7}" destId="{547E2BFD-A4D3-F243-88CA-145DFF75BA51}" srcOrd="1" destOrd="0" presId="urn:microsoft.com/office/officeart/2005/8/layout/orgChart1"/>
    <dgm:cxn modelId="{8FB4D028-E13F-DD4B-8924-A198C7FC37AF}" type="presParOf" srcId="{CE576292-D05B-9D4F-82B6-172B7553B2E7}" destId="{D997B68F-FD7D-D642-A43E-F87E337557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A7F4-BB8E-6047-BFE3-72A6585A9542}">
      <dsp:nvSpPr>
        <dsp:cNvPr id="0" name=""/>
        <dsp:cNvSpPr/>
      </dsp:nvSpPr>
      <dsp:spPr>
        <a:xfrm>
          <a:off x="1545" y="576791"/>
          <a:ext cx="3913290" cy="1956645"/>
        </a:xfrm>
        <a:prstGeom prst="rect">
          <a:avLst/>
        </a:prstGeom>
        <a:solidFill>
          <a:srgbClr val="00AEF4"/>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0" i="0" kern="1200">
              <a:latin typeface="Trebuchet MS"/>
              <a:cs typeface="Trebuchet MS"/>
            </a:rPr>
            <a:t>Secretariat for </a:t>
          </a:r>
          <a:br>
            <a:rPr lang="en-US" sz="3200" b="0" i="0" kern="1200">
              <a:latin typeface="Trebuchet MS"/>
              <a:cs typeface="Trebuchet MS"/>
            </a:rPr>
          </a:br>
          <a:r>
            <a:rPr lang="en-US" sz="3200" b="0" i="0" kern="1200">
              <a:latin typeface="Trebuchet MS"/>
              <a:cs typeface="Trebuchet MS"/>
            </a:rPr>
            <a:t>ISO Technical Committee (TC) 212</a:t>
          </a:r>
        </a:p>
      </dsp:txBody>
      <dsp:txXfrm>
        <a:off x="1545" y="576791"/>
        <a:ext cx="3913290" cy="1956645"/>
      </dsp:txXfrm>
    </dsp:sp>
    <dsp:sp modelId="{C57E13AC-E719-C94E-88C7-66D0F56C7EA0}">
      <dsp:nvSpPr>
        <dsp:cNvPr id="0" name=""/>
        <dsp:cNvSpPr/>
      </dsp:nvSpPr>
      <dsp:spPr>
        <a:xfrm>
          <a:off x="4624046" y="576791"/>
          <a:ext cx="3913290" cy="1956645"/>
        </a:xfrm>
        <a:prstGeom prst="rect">
          <a:avLst/>
        </a:prstGeom>
        <a:solidFill>
          <a:srgbClr val="00AEF4"/>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0" i="0" kern="1200">
              <a:latin typeface="Trebuchet MS"/>
              <a:cs typeface="Trebuchet MS"/>
            </a:rPr>
            <a:t>Administrator of ANSI-accredited US Technical Advisory Group to ISO/TC 212</a:t>
          </a:r>
        </a:p>
      </dsp:txBody>
      <dsp:txXfrm>
        <a:off x="4624046" y="576791"/>
        <a:ext cx="3913290" cy="19566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86932-7491-492B-99CA-3BAD44725027}"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4FCD1-DD39-413B-ADA6-BE195335B375}" type="slidenum">
              <a:rPr lang="en-US" smtClean="0"/>
              <a:t>‹#›</a:t>
            </a:fld>
            <a:endParaRPr lang="en-US"/>
          </a:p>
        </p:txBody>
      </p:sp>
    </p:spTree>
    <p:extLst>
      <p:ext uri="{BB962C8B-B14F-4D97-AF65-F5344CB8AC3E}">
        <p14:creationId xmlns:p14="http://schemas.microsoft.com/office/powerpoint/2010/main" val="233307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7E844-E4A7-1A49-9626-8249113D9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88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4FCD1-DD39-413B-ADA6-BE195335B375}" type="slidenum">
              <a:rPr lang="en-US" smtClean="0"/>
              <a:t>22</a:t>
            </a:fld>
            <a:endParaRPr lang="en-US"/>
          </a:p>
        </p:txBody>
      </p:sp>
    </p:spTree>
    <p:extLst>
      <p:ext uri="{BB962C8B-B14F-4D97-AF65-F5344CB8AC3E}">
        <p14:creationId xmlns:p14="http://schemas.microsoft.com/office/powerpoint/2010/main" val="250965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7E844-E4A7-1A49-9626-8249113D9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113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7FF1F9-9684-5F4D-B267-C4FA7828A0BF}"/>
              </a:ext>
            </a:extLst>
          </p:cNvPr>
          <p:cNvSpPr/>
          <p:nvPr userDrawn="1"/>
        </p:nvSpPr>
        <p:spPr>
          <a:xfrm rot="16200000">
            <a:off x="3245891" y="-2076536"/>
            <a:ext cx="6874111" cy="11018110"/>
          </a:xfrm>
          <a:prstGeom prst="rect">
            <a:avLst/>
          </a:prstGeom>
          <a:gradFill>
            <a:gsLst>
              <a:gs pos="0">
                <a:schemeClr val="bg1"/>
              </a:gs>
              <a:gs pos="84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534ED5-DCC7-DF42-B8F2-1970D87FFECA}"/>
              </a:ext>
            </a:extLst>
          </p:cNvPr>
          <p:cNvSpPr/>
          <p:nvPr/>
        </p:nvSpPr>
        <p:spPr>
          <a:xfrm>
            <a:off x="1" y="0"/>
            <a:ext cx="1173891" cy="6857999"/>
          </a:xfrm>
          <a:prstGeom prst="rect">
            <a:avLst/>
          </a:prstGeom>
          <a:gradFill>
            <a:gsLst>
              <a:gs pos="16000">
                <a:schemeClr val="accent3"/>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2883271" y="3016486"/>
            <a:ext cx="6692507" cy="1388672"/>
          </a:xfrm>
        </p:spPr>
        <p:txBody>
          <a:bodyPr anchor="t" anchorCtr="0">
            <a:normAutofit/>
          </a:bodyPr>
          <a:lstStyle>
            <a:lvl1pPr algn="l">
              <a:defRPr sz="4800">
                <a:solidFill>
                  <a:schemeClr val="accent3"/>
                </a:solidFill>
              </a:defRPr>
            </a:lvl1pPr>
          </a:lstStyle>
          <a:p>
            <a:r>
              <a:rPr lang="en-US"/>
              <a:t>Title Area</a:t>
            </a:r>
            <a:br>
              <a:rPr lang="en-US"/>
            </a:br>
            <a:r>
              <a:rPr lang="en-US"/>
              <a:t>Two Lines</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2883268" y="4538292"/>
            <a:ext cx="6692509" cy="385764"/>
          </a:xfrm>
        </p:spPr>
        <p:txBody>
          <a:bodyPr/>
          <a:lstStyle>
            <a:lvl1pPr marL="0" indent="0" algn="l">
              <a:buNone/>
              <a:defRPr sz="24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2883268" y="5978529"/>
            <a:ext cx="93087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5835" y="1841616"/>
            <a:ext cx="2062271" cy="883830"/>
          </a:xfrm>
          <a:prstGeom prst="rect">
            <a:avLst/>
          </a:prstGeom>
        </p:spPr>
      </p:pic>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2785835" y="879471"/>
            <a:ext cx="94061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1374" y="-50351"/>
            <a:ext cx="7437742" cy="766116"/>
          </a:xfrm>
          <a:prstGeom prst="rect">
            <a:avLst/>
          </a:prstGeom>
        </p:spPr>
      </p:pic>
      <p:sp>
        <p:nvSpPr>
          <p:cNvPr id="6" name="Text Placeholder 5">
            <a:extLst>
              <a:ext uri="{FF2B5EF4-FFF2-40B4-BE49-F238E27FC236}">
                <a16:creationId xmlns:a16="http://schemas.microsoft.com/office/drawing/2014/main" id="{77E85142-A4B8-6543-BB2C-770C297857C6}"/>
              </a:ext>
            </a:extLst>
          </p:cNvPr>
          <p:cNvSpPr>
            <a:spLocks noGrp="1"/>
          </p:cNvSpPr>
          <p:nvPr>
            <p:ph type="body" sz="quarter" idx="11" hasCustomPrompt="1"/>
          </p:nvPr>
        </p:nvSpPr>
        <p:spPr>
          <a:xfrm>
            <a:off x="2883271" y="5098244"/>
            <a:ext cx="6692507" cy="417512"/>
          </a:xfrm>
        </p:spPr>
        <p:txBody>
          <a:bodyPr>
            <a:noAutofit/>
          </a:bodyPr>
          <a:lstStyle>
            <a:lvl1pPr algn="l">
              <a:defRPr sz="2000">
                <a:solidFill>
                  <a:srgbClr val="004DA0"/>
                </a:solidFill>
              </a:defRPr>
            </a:lvl1pPr>
          </a:lstStyle>
          <a:p>
            <a:pPr lvl="0"/>
            <a:r>
              <a:rPr lang="en-US"/>
              <a:t>Speaker | Date</a:t>
            </a:r>
          </a:p>
        </p:txBody>
      </p:sp>
    </p:spTree>
    <p:extLst>
      <p:ext uri="{BB962C8B-B14F-4D97-AF65-F5344CB8AC3E}">
        <p14:creationId xmlns:p14="http://schemas.microsoft.com/office/powerpoint/2010/main" val="775031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accent3"/>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1774"/>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4954319" y="2893379"/>
            <a:ext cx="2050144" cy="878633"/>
          </a:xfrm>
          <a:prstGeom prst="rect">
            <a:avLst/>
          </a:prstGeom>
        </p:spPr>
      </p:pic>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319" y="4763021"/>
            <a:ext cx="6323281" cy="766116"/>
          </a:xfrm>
          <a:prstGeom prst="rect">
            <a:avLst/>
          </a:prstGeom>
        </p:spPr>
      </p:pic>
      <p:sp>
        <p:nvSpPr>
          <p:cNvPr id="6" name="Title 1">
            <a:extLst>
              <a:ext uri="{FF2B5EF4-FFF2-40B4-BE49-F238E27FC236}">
                <a16:creationId xmlns:a16="http://schemas.microsoft.com/office/drawing/2014/main" id="{54223FAA-8ECE-074E-9A27-43ABEF299510}"/>
              </a:ext>
            </a:extLst>
          </p:cNvPr>
          <p:cNvSpPr>
            <a:spLocks noGrp="1"/>
          </p:cNvSpPr>
          <p:nvPr>
            <p:ph type="ctrTitle" hasCustomPrompt="1"/>
          </p:nvPr>
        </p:nvSpPr>
        <p:spPr>
          <a:xfrm>
            <a:off x="914400" y="1602115"/>
            <a:ext cx="7517220" cy="878627"/>
          </a:xfrm>
        </p:spPr>
        <p:txBody>
          <a:bodyPr anchor="t">
            <a:normAutofit/>
          </a:bodyPr>
          <a:lstStyle>
            <a:lvl1pPr algn="l">
              <a:defRPr sz="4800">
                <a:solidFill>
                  <a:schemeClr val="bg1"/>
                </a:solidFill>
              </a:defRPr>
            </a:lvl1pPr>
          </a:lstStyle>
          <a:p>
            <a:r>
              <a:rPr lang="en-US"/>
              <a:t>Thank you!</a:t>
            </a:r>
          </a:p>
        </p:txBody>
      </p:sp>
      <p:sp>
        <p:nvSpPr>
          <p:cNvPr id="3" name="Text Placeholder 2">
            <a:extLst>
              <a:ext uri="{FF2B5EF4-FFF2-40B4-BE49-F238E27FC236}">
                <a16:creationId xmlns:a16="http://schemas.microsoft.com/office/drawing/2014/main" id="{1D875F82-6370-A749-8699-F578D8688226}"/>
              </a:ext>
            </a:extLst>
          </p:cNvPr>
          <p:cNvSpPr>
            <a:spLocks noGrp="1"/>
          </p:cNvSpPr>
          <p:nvPr>
            <p:ph type="body" sz="quarter" idx="10" hasCustomPrompt="1"/>
          </p:nvPr>
        </p:nvSpPr>
        <p:spPr>
          <a:xfrm>
            <a:off x="4954588" y="4053016"/>
            <a:ext cx="5956428" cy="597483"/>
          </a:xfrm>
        </p:spPr>
        <p:txBody>
          <a:bodyPr>
            <a:normAutofit/>
          </a:bodyPr>
          <a:lstStyle>
            <a:lvl1pPr>
              <a:defRPr sz="2000">
                <a:solidFill>
                  <a:schemeClr val="bg1"/>
                </a:solidFill>
              </a:defRPr>
            </a:lvl1pPr>
          </a:lstStyle>
          <a:p>
            <a:pPr lvl="0"/>
            <a:r>
              <a:rPr lang="en-US"/>
              <a:t>Name and Contact Information</a:t>
            </a:r>
          </a:p>
        </p:txBody>
      </p:sp>
      <p:sp>
        <p:nvSpPr>
          <p:cNvPr id="8" name="Slide Number Placeholder 5">
            <a:extLst>
              <a:ext uri="{FF2B5EF4-FFF2-40B4-BE49-F238E27FC236}">
                <a16:creationId xmlns:a16="http://schemas.microsoft.com/office/drawing/2014/main" id="{970CDBAA-DBAF-C246-83C9-9857220F4949}"/>
              </a:ext>
            </a:extLst>
          </p:cNvPr>
          <p:cNvSpPr>
            <a:spLocks noGrp="1"/>
          </p:cNvSpPr>
          <p:nvPr>
            <p:ph type="sldNum" sz="quarter" idx="12"/>
          </p:nvPr>
        </p:nvSpPr>
        <p:spPr>
          <a:xfrm>
            <a:off x="9037673" y="6178767"/>
            <a:ext cx="2743200" cy="365125"/>
          </a:xfrm>
        </p:spPr>
        <p:txBody>
          <a:bodyPr/>
          <a:lstStyle>
            <a:lvl1pPr>
              <a:defRPr sz="1400">
                <a:solidFill>
                  <a:schemeClr val="bg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2382631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0" name="bk object 20"/>
          <p:cNvSpPr/>
          <p:nvPr/>
        </p:nvSpPr>
        <p:spPr>
          <a:xfrm>
            <a:off x="0" y="0"/>
            <a:ext cx="12192000" cy="806824"/>
          </a:xfrm>
          <a:custGeom>
            <a:avLst/>
            <a:gdLst/>
            <a:ahLst/>
            <a:cxnLst/>
            <a:rect l="l" t="t" r="r" b="b"/>
            <a:pathLst>
              <a:path w="10058400" h="859790">
                <a:moveTo>
                  <a:pt x="0" y="859535"/>
                </a:moveTo>
                <a:lnTo>
                  <a:pt x="10058400" y="859535"/>
                </a:lnTo>
                <a:lnTo>
                  <a:pt x="10058400" y="0"/>
                </a:lnTo>
                <a:lnTo>
                  <a:pt x="0" y="0"/>
                </a:lnTo>
                <a:lnTo>
                  <a:pt x="0" y="859535"/>
                </a:lnTo>
                <a:close/>
              </a:path>
            </a:pathLst>
          </a:custGeom>
          <a:solidFill>
            <a:srgbClr val="004D9F"/>
          </a:solidFill>
        </p:spPr>
        <p:txBody>
          <a:bodyPr wrap="square" lIns="0" tIns="0" rIns="0" bIns="0" rtlCol="0"/>
          <a:lstStyle/>
          <a:p>
            <a:endParaRPr sz="1588"/>
          </a:p>
        </p:txBody>
      </p:sp>
      <p:sp>
        <p:nvSpPr>
          <p:cNvPr id="2" name="Holder 2"/>
          <p:cNvSpPr>
            <a:spLocks noGrp="1"/>
          </p:cNvSpPr>
          <p:nvPr>
            <p:ph type="title"/>
          </p:nvPr>
        </p:nvSpPr>
        <p:spPr>
          <a:xfrm>
            <a:off x="538787" y="234393"/>
            <a:ext cx="10267758" cy="370916"/>
          </a:xfrm>
          <a:prstGeom prst="rect">
            <a:avLst/>
          </a:prstGeom>
        </p:spPr>
        <p:txBody>
          <a:bodyPr lIns="0" tIns="0" rIns="0" bIns="0"/>
          <a:lstStyle>
            <a:lvl1pPr>
              <a:defRPr sz="2912"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971" b="0" i="0">
                <a:solidFill>
                  <a:srgbClr val="5E5F61"/>
                </a:solidFill>
                <a:latin typeface="Karmina Sans"/>
                <a:cs typeface="Karmina Sans"/>
              </a:defRPr>
            </a:lvl1pPr>
          </a:lstStyle>
          <a:p>
            <a:pPr marL="11206">
              <a:lnSpc>
                <a:spcPts val="1138"/>
              </a:lnSpc>
            </a:pPr>
            <a:r>
              <a:rPr lang="en-US" spc="4">
                <a:latin typeface="Trebuchet MS" panose="020B0703020202090204" pitchFamily="34" charset="0"/>
              </a:rPr>
              <a:t>The Highest </a:t>
            </a:r>
            <a:r>
              <a:rPr lang="en-US">
                <a:latin typeface="Trebuchet MS" panose="020B0703020202090204" pitchFamily="34" charset="0"/>
              </a:rPr>
              <a:t>Standards </a:t>
            </a:r>
            <a:r>
              <a:rPr lang="en-US" spc="-4">
                <a:latin typeface="Trebuchet MS" panose="020B0703020202090204" pitchFamily="34" charset="0"/>
              </a:rPr>
              <a:t>for </a:t>
            </a:r>
            <a:r>
              <a:rPr lang="en-US" spc="4">
                <a:latin typeface="Trebuchet MS" panose="020B0703020202090204" pitchFamily="34" charset="0"/>
              </a:rPr>
              <a:t>Global Health</a:t>
            </a:r>
            <a:r>
              <a:rPr lang="en-US" spc="-40">
                <a:latin typeface="Trebuchet MS" panose="020B0703020202090204" pitchFamily="34" charset="0"/>
              </a:rPr>
              <a:t> </a:t>
            </a:r>
            <a:r>
              <a:rPr lang="en-US" spc="-4">
                <a:latin typeface="Trebuchet MS" panose="020B0703020202090204" pitchFamily="34" charset="0"/>
              </a:rPr>
              <a:t>Care</a:t>
            </a:r>
          </a:p>
        </p:txBody>
      </p:sp>
      <p:sp>
        <p:nvSpPr>
          <p:cNvPr id="5" name="Holder 5"/>
          <p:cNvSpPr>
            <a:spLocks noGrp="1"/>
          </p:cNvSpPr>
          <p:nvPr>
            <p:ph type="sldNum" sz="quarter" idx="7"/>
          </p:nvPr>
        </p:nvSpPr>
        <p:spPr/>
        <p:txBody>
          <a:bodyPr lIns="0" tIns="0" rIns="0" bIns="0"/>
          <a:lstStyle>
            <a:lvl1pPr>
              <a:defRPr sz="1059" b="0" i="0">
                <a:solidFill>
                  <a:srgbClr val="004D9F"/>
                </a:solidFill>
                <a:latin typeface="Trebuchet MS" panose="020B0703020202090204" pitchFamily="34" charset="0"/>
                <a:cs typeface="Trebuchet MS" panose="020B0703020202090204" pitchFamily="34" charset="0"/>
              </a:defRPr>
            </a:lvl1pPr>
          </a:lstStyle>
          <a:p>
            <a:pPr marL="22413">
              <a:lnSpc>
                <a:spcPts val="1253"/>
              </a:lnSpc>
            </a:pPr>
            <a:fld id="{81D60167-4931-47E6-BA6A-407CBD079E47}" type="slidenum">
              <a:rPr lang="en-US" spc="-13" smtClean="0"/>
              <a:pPr marL="22413">
                <a:lnSpc>
                  <a:spcPts val="1253"/>
                </a:lnSpc>
              </a:pPr>
              <a:t>‹#›</a:t>
            </a:fld>
            <a:endParaRPr lang="en-US" spc="-13"/>
          </a:p>
        </p:txBody>
      </p:sp>
      <p:pic>
        <p:nvPicPr>
          <p:cNvPr id="7" name="Picture 6">
            <a:extLst>
              <a:ext uri="{FF2B5EF4-FFF2-40B4-BE49-F238E27FC236}">
                <a16:creationId xmlns:a16="http://schemas.microsoft.com/office/drawing/2014/main" id="{FAB2D9C9-6E0C-E041-B416-B552D6EA1D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99131" y="183722"/>
            <a:ext cx="421396" cy="421396"/>
          </a:xfrm>
          <a:prstGeom prst="rect">
            <a:avLst/>
          </a:prstGeom>
        </p:spPr>
      </p:pic>
    </p:spTree>
    <p:extLst>
      <p:ext uri="{BB962C8B-B14F-4D97-AF65-F5344CB8AC3E}">
        <p14:creationId xmlns:p14="http://schemas.microsoft.com/office/powerpoint/2010/main" val="287633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051F1ED-8E18-9045-B988-35536063F5DC}"/>
              </a:ext>
            </a:extLst>
          </p:cNvPr>
          <p:cNvSpPr>
            <a:spLocks noGrp="1"/>
          </p:cNvSpPr>
          <p:nvPr>
            <p:ph type="ftr" sz="quarter" idx="10"/>
          </p:nvPr>
        </p:nvSpPr>
        <p:spPr/>
        <p:txBody>
          <a:bodyPr/>
          <a:lstStyle/>
          <a:p>
            <a:pPr marL="11206">
              <a:lnSpc>
                <a:spcPts val="1138"/>
              </a:lnSpc>
            </a:pPr>
            <a:r>
              <a:rPr lang="en-US" spc="4">
                <a:latin typeface="Trebuchet MS" panose="020B0703020202090204" pitchFamily="34" charset="0"/>
              </a:rPr>
              <a:t>The Highest </a:t>
            </a:r>
            <a:r>
              <a:rPr lang="en-US">
                <a:latin typeface="Trebuchet MS" panose="020B0703020202090204" pitchFamily="34" charset="0"/>
              </a:rPr>
              <a:t>Standards </a:t>
            </a:r>
            <a:r>
              <a:rPr lang="en-US" spc="-4">
                <a:latin typeface="Trebuchet MS" panose="020B0703020202090204" pitchFamily="34" charset="0"/>
              </a:rPr>
              <a:t>for </a:t>
            </a:r>
            <a:r>
              <a:rPr lang="en-US" spc="4">
                <a:latin typeface="Trebuchet MS" panose="020B0703020202090204" pitchFamily="34" charset="0"/>
              </a:rPr>
              <a:t>Global Health</a:t>
            </a:r>
            <a:r>
              <a:rPr lang="en-US" spc="-40">
                <a:latin typeface="Trebuchet MS" panose="020B0703020202090204" pitchFamily="34" charset="0"/>
              </a:rPr>
              <a:t> </a:t>
            </a:r>
            <a:r>
              <a:rPr lang="en-US" spc="-4">
                <a:latin typeface="Trebuchet MS" panose="020B0703020202090204" pitchFamily="34" charset="0"/>
              </a:rPr>
              <a:t>Care</a:t>
            </a:r>
          </a:p>
        </p:txBody>
      </p:sp>
      <p:sp>
        <p:nvSpPr>
          <p:cNvPr id="4" name="Slide Number Placeholder 3">
            <a:extLst>
              <a:ext uri="{FF2B5EF4-FFF2-40B4-BE49-F238E27FC236}">
                <a16:creationId xmlns:a16="http://schemas.microsoft.com/office/drawing/2014/main" id="{AA0DAB37-D5C8-4240-95EE-1D255F94DD61}"/>
              </a:ext>
            </a:extLst>
          </p:cNvPr>
          <p:cNvSpPr>
            <a:spLocks noGrp="1"/>
          </p:cNvSpPr>
          <p:nvPr>
            <p:ph type="sldNum" sz="quarter" idx="11"/>
          </p:nvPr>
        </p:nvSpPr>
        <p:spPr/>
        <p:txBody>
          <a:bodyPr/>
          <a:lstStyle/>
          <a:p>
            <a:pPr marL="22413">
              <a:lnSpc>
                <a:spcPts val="1253"/>
              </a:lnSpc>
            </a:pPr>
            <a:fld id="{81D60167-4931-47E6-BA6A-407CBD079E47}" type="slidenum">
              <a:rPr lang="en-US" spc="-13" smtClean="0"/>
              <a:pPr marL="22413">
                <a:lnSpc>
                  <a:spcPts val="1253"/>
                </a:lnSpc>
              </a:pPr>
              <a:t>‹#›</a:t>
            </a:fld>
            <a:endParaRPr lang="en-US" spc="-13"/>
          </a:p>
        </p:txBody>
      </p:sp>
      <p:sp>
        <p:nvSpPr>
          <p:cNvPr id="6" name="Holder 2">
            <a:extLst>
              <a:ext uri="{FF2B5EF4-FFF2-40B4-BE49-F238E27FC236}">
                <a16:creationId xmlns:a16="http://schemas.microsoft.com/office/drawing/2014/main" id="{749A5126-8DE0-8E47-8E3C-5F6042FA0A26}"/>
              </a:ext>
            </a:extLst>
          </p:cNvPr>
          <p:cNvSpPr>
            <a:spLocks noGrp="1"/>
          </p:cNvSpPr>
          <p:nvPr>
            <p:ph type="title"/>
          </p:nvPr>
        </p:nvSpPr>
        <p:spPr>
          <a:xfrm>
            <a:off x="538787" y="234393"/>
            <a:ext cx="10267758" cy="370916"/>
          </a:xfrm>
          <a:prstGeom prst="rect">
            <a:avLst/>
          </a:prstGeom>
        </p:spPr>
        <p:txBody>
          <a:bodyPr lIns="0" tIns="0" rIns="0" bIns="0"/>
          <a:lstStyle>
            <a:lvl1pPr>
              <a:defRPr sz="2912" b="1" i="0">
                <a:solidFill>
                  <a:schemeClr val="bg1"/>
                </a:solidFill>
                <a:latin typeface="Trebuchet MS"/>
                <a:cs typeface="Trebuchet MS"/>
              </a:defRPr>
            </a:lvl1pPr>
          </a:lstStyle>
          <a:p>
            <a:endParaRPr/>
          </a:p>
        </p:txBody>
      </p:sp>
    </p:spTree>
    <p:extLst>
      <p:ext uri="{BB962C8B-B14F-4D97-AF65-F5344CB8AC3E}">
        <p14:creationId xmlns:p14="http://schemas.microsoft.com/office/powerpoint/2010/main" val="182272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bk object 20">
            <a:extLst>
              <a:ext uri="{FF2B5EF4-FFF2-40B4-BE49-F238E27FC236}">
                <a16:creationId xmlns:a16="http://schemas.microsoft.com/office/drawing/2014/main" id="{33647121-E423-074B-8AA3-E9EEF0F8432F}"/>
              </a:ext>
            </a:extLst>
          </p:cNvPr>
          <p:cNvSpPr/>
          <p:nvPr userDrawn="1"/>
        </p:nvSpPr>
        <p:spPr>
          <a:xfrm>
            <a:off x="0" y="0"/>
            <a:ext cx="12192000" cy="806824"/>
          </a:xfrm>
          <a:custGeom>
            <a:avLst/>
            <a:gdLst/>
            <a:ahLst/>
            <a:cxnLst/>
            <a:rect l="l" t="t" r="r" b="b"/>
            <a:pathLst>
              <a:path w="10058400" h="859790">
                <a:moveTo>
                  <a:pt x="0" y="859535"/>
                </a:moveTo>
                <a:lnTo>
                  <a:pt x="10058400" y="859535"/>
                </a:lnTo>
                <a:lnTo>
                  <a:pt x="10058400" y="0"/>
                </a:lnTo>
                <a:lnTo>
                  <a:pt x="0" y="0"/>
                </a:lnTo>
                <a:lnTo>
                  <a:pt x="0" y="859535"/>
                </a:lnTo>
                <a:close/>
              </a:path>
            </a:pathLst>
          </a:custGeom>
          <a:solidFill>
            <a:srgbClr val="004D9F"/>
          </a:solidFill>
        </p:spPr>
        <p:txBody>
          <a:bodyPr wrap="square" lIns="0" tIns="0" rIns="0" bIns="0" rtlCol="0"/>
          <a:lstStyle/>
          <a:p>
            <a:endParaRPr sz="1588"/>
          </a:p>
        </p:txBody>
      </p:sp>
      <p:sp>
        <p:nvSpPr>
          <p:cNvPr id="3" name="Holder 3"/>
          <p:cNvSpPr>
            <a:spLocks noGrp="1"/>
          </p:cNvSpPr>
          <p:nvPr>
            <p:ph type="subTitle" idx="4"/>
          </p:nvPr>
        </p:nvSpPr>
        <p:spPr>
          <a:xfrm>
            <a:off x="1828800" y="3840480"/>
            <a:ext cx="8534400" cy="261610"/>
          </a:xfrm>
          <a:prstGeom prst="rect">
            <a:avLst/>
          </a:prstGeom>
        </p:spPr>
        <p:txBody>
          <a:bodyPr wrap="square" lIns="0" tIns="0" rIns="0" bIns="0">
            <a:spAutoFit/>
          </a:bodyPr>
          <a:lstStyle>
            <a:lvl1pPr>
              <a:defRPr b="0" i="0">
                <a:latin typeface="Trebuchet MS" panose="020B0703020202090204" pitchFamily="34" charset="0"/>
              </a:defRPr>
            </a:lvl1pPr>
          </a:lstStyle>
          <a:p>
            <a:endParaRPr/>
          </a:p>
        </p:txBody>
      </p:sp>
      <p:sp>
        <p:nvSpPr>
          <p:cNvPr id="4" name="Holder 4"/>
          <p:cNvSpPr>
            <a:spLocks noGrp="1"/>
          </p:cNvSpPr>
          <p:nvPr>
            <p:ph type="ftr" sz="quarter" idx="5"/>
          </p:nvPr>
        </p:nvSpPr>
        <p:spPr>
          <a:xfrm>
            <a:off x="538788" y="6535496"/>
            <a:ext cx="3525212" cy="141064"/>
          </a:xfrm>
        </p:spPr>
        <p:txBody>
          <a:bodyPr lIns="0" tIns="0" rIns="0" bIns="0"/>
          <a:lstStyle>
            <a:lvl1pPr>
              <a:defRPr sz="971" b="0" i="0">
                <a:solidFill>
                  <a:srgbClr val="5E5F61"/>
                </a:solidFill>
                <a:latin typeface="Karmina Sans"/>
                <a:cs typeface="Karmina Sans"/>
              </a:defRPr>
            </a:lvl1pPr>
          </a:lstStyle>
          <a:p>
            <a:pPr marL="11206">
              <a:lnSpc>
                <a:spcPts val="1138"/>
              </a:lnSpc>
            </a:pPr>
            <a:r>
              <a:rPr lang="en-US" spc="4">
                <a:latin typeface="Trebuchet MS" panose="020B0703020202090204" pitchFamily="34" charset="0"/>
              </a:rPr>
              <a:t>The Highest </a:t>
            </a:r>
            <a:r>
              <a:rPr lang="en-US">
                <a:latin typeface="Trebuchet MS" panose="020B0703020202090204" pitchFamily="34" charset="0"/>
              </a:rPr>
              <a:t>Standards </a:t>
            </a:r>
            <a:r>
              <a:rPr lang="en-US" spc="-4">
                <a:latin typeface="Trebuchet MS" panose="020B0703020202090204" pitchFamily="34" charset="0"/>
              </a:rPr>
              <a:t>for </a:t>
            </a:r>
            <a:r>
              <a:rPr lang="en-US" spc="4">
                <a:latin typeface="Trebuchet MS" panose="020B0703020202090204" pitchFamily="34" charset="0"/>
              </a:rPr>
              <a:t>Global Health</a:t>
            </a:r>
            <a:r>
              <a:rPr lang="en-US" spc="-40">
                <a:latin typeface="Trebuchet MS" panose="020B0703020202090204" pitchFamily="34" charset="0"/>
              </a:rPr>
              <a:t> </a:t>
            </a:r>
            <a:r>
              <a:rPr lang="en-US" spc="-4">
                <a:latin typeface="Trebuchet MS" panose="020B0703020202090204" pitchFamily="34" charset="0"/>
              </a:rPr>
              <a:t>Care</a:t>
            </a:r>
          </a:p>
        </p:txBody>
      </p:sp>
      <p:sp>
        <p:nvSpPr>
          <p:cNvPr id="6" name="Holder 6"/>
          <p:cNvSpPr>
            <a:spLocks noGrp="1"/>
          </p:cNvSpPr>
          <p:nvPr>
            <p:ph type="sldNum" sz="quarter" idx="7"/>
          </p:nvPr>
        </p:nvSpPr>
        <p:spPr/>
        <p:txBody>
          <a:bodyPr lIns="0" tIns="0" rIns="0" bIns="0"/>
          <a:lstStyle>
            <a:lvl1pPr>
              <a:defRPr sz="1059" b="0" i="0">
                <a:solidFill>
                  <a:srgbClr val="004D9F"/>
                </a:solidFill>
                <a:latin typeface="Trebuchet MS" panose="020B0703020202090204" pitchFamily="34" charset="0"/>
                <a:cs typeface="Trebuchet MS" panose="020B0703020202090204" pitchFamily="34" charset="0"/>
              </a:defRPr>
            </a:lvl1pPr>
          </a:lstStyle>
          <a:p>
            <a:pPr marL="22413">
              <a:lnSpc>
                <a:spcPts val="1253"/>
              </a:lnSpc>
            </a:pPr>
            <a:fld id="{81D60167-4931-47E6-BA6A-407CBD079E47}" type="slidenum">
              <a:rPr lang="en-US" spc="-13" smtClean="0"/>
              <a:pPr marL="22413">
                <a:lnSpc>
                  <a:spcPts val="1253"/>
                </a:lnSpc>
              </a:pPr>
              <a:t>‹#›</a:t>
            </a:fld>
            <a:endParaRPr lang="en-US" spc="-13"/>
          </a:p>
        </p:txBody>
      </p:sp>
      <p:sp>
        <p:nvSpPr>
          <p:cNvPr id="9" name="Holder 2">
            <a:extLst>
              <a:ext uri="{FF2B5EF4-FFF2-40B4-BE49-F238E27FC236}">
                <a16:creationId xmlns:a16="http://schemas.microsoft.com/office/drawing/2014/main" id="{33D451A0-F007-624F-8669-5D5189FF9996}"/>
              </a:ext>
            </a:extLst>
          </p:cNvPr>
          <p:cNvSpPr>
            <a:spLocks noGrp="1"/>
          </p:cNvSpPr>
          <p:nvPr>
            <p:ph type="title"/>
          </p:nvPr>
        </p:nvSpPr>
        <p:spPr>
          <a:xfrm>
            <a:off x="538788" y="234393"/>
            <a:ext cx="10083030" cy="370916"/>
          </a:xfrm>
          <a:prstGeom prst="rect">
            <a:avLst/>
          </a:prstGeom>
        </p:spPr>
        <p:txBody>
          <a:bodyPr lIns="0" tIns="0" rIns="0" bIns="0"/>
          <a:lstStyle>
            <a:lvl1pPr>
              <a:defRPr sz="2912" b="1" i="0">
                <a:solidFill>
                  <a:schemeClr val="bg1"/>
                </a:solidFill>
                <a:latin typeface="Trebuchet MS"/>
                <a:cs typeface="Trebuchet MS"/>
              </a:defRPr>
            </a:lvl1pPr>
          </a:lstStyle>
          <a:p>
            <a:endParaRPr/>
          </a:p>
        </p:txBody>
      </p:sp>
      <p:pic>
        <p:nvPicPr>
          <p:cNvPr id="10" name="Picture 9">
            <a:extLst>
              <a:ext uri="{FF2B5EF4-FFF2-40B4-BE49-F238E27FC236}">
                <a16:creationId xmlns:a16="http://schemas.microsoft.com/office/drawing/2014/main" id="{5722E3FD-0DF8-CE44-A331-8B0B8D33C9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99131" y="183722"/>
            <a:ext cx="421396" cy="421396"/>
          </a:xfrm>
          <a:prstGeom prst="rect">
            <a:avLst/>
          </a:prstGeom>
        </p:spPr>
      </p:pic>
    </p:spTree>
    <p:extLst>
      <p:ext uri="{BB962C8B-B14F-4D97-AF65-F5344CB8AC3E}">
        <p14:creationId xmlns:p14="http://schemas.microsoft.com/office/powerpoint/2010/main" val="731457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653768" y="2925719"/>
            <a:ext cx="10884463" cy="230832"/>
          </a:xfrm>
        </p:spPr>
        <p:txBody>
          <a:bodyPr lIns="0" tIns="0" rIns="0" bIns="0"/>
          <a:lstStyle>
            <a:lvl1pPr>
              <a:defRPr sz="1500" b="0" i="0">
                <a:solidFill>
                  <a:srgbClr val="5E5F61"/>
                </a:solidFill>
                <a:latin typeface="Trebuchet MS" panose="020B0703020202090204" pitchFamily="34" charset="0"/>
                <a:cs typeface="Trebuchet MS" panose="020B0703020202090204" pitchFamily="34" charset="0"/>
              </a:defRPr>
            </a:lvl1pPr>
          </a:lstStyle>
          <a:p>
            <a:endParaRPr/>
          </a:p>
        </p:txBody>
      </p:sp>
      <p:sp>
        <p:nvSpPr>
          <p:cNvPr id="4" name="Holder 4"/>
          <p:cNvSpPr>
            <a:spLocks noGrp="1"/>
          </p:cNvSpPr>
          <p:nvPr>
            <p:ph type="ftr" sz="quarter" idx="5"/>
          </p:nvPr>
        </p:nvSpPr>
        <p:spPr/>
        <p:txBody>
          <a:bodyPr lIns="0" tIns="0" rIns="0" bIns="0"/>
          <a:lstStyle>
            <a:lvl1pPr>
              <a:defRPr sz="971" b="0" i="0">
                <a:solidFill>
                  <a:srgbClr val="5E5F61"/>
                </a:solidFill>
                <a:latin typeface="Karmina Sans"/>
                <a:cs typeface="Karmina Sans"/>
              </a:defRPr>
            </a:lvl1pPr>
          </a:lstStyle>
          <a:p>
            <a:pPr marL="11206">
              <a:lnSpc>
                <a:spcPts val="1138"/>
              </a:lnSpc>
            </a:pPr>
            <a:r>
              <a:rPr lang="en-US" spc="4">
                <a:latin typeface="Trebuchet MS" panose="020B0703020202090204" pitchFamily="34" charset="0"/>
              </a:rPr>
              <a:t>The Highest </a:t>
            </a:r>
            <a:r>
              <a:rPr lang="en-US">
                <a:latin typeface="Trebuchet MS" panose="020B0703020202090204" pitchFamily="34" charset="0"/>
              </a:rPr>
              <a:t>Standards </a:t>
            </a:r>
            <a:r>
              <a:rPr lang="en-US" spc="-4">
                <a:latin typeface="Trebuchet MS" panose="020B0703020202090204" pitchFamily="34" charset="0"/>
              </a:rPr>
              <a:t>for </a:t>
            </a:r>
            <a:r>
              <a:rPr lang="en-US" spc="4">
                <a:latin typeface="Trebuchet MS" panose="020B0703020202090204" pitchFamily="34" charset="0"/>
              </a:rPr>
              <a:t>Global Health</a:t>
            </a:r>
            <a:r>
              <a:rPr lang="en-US" spc="-40">
                <a:latin typeface="Trebuchet MS" panose="020B0703020202090204" pitchFamily="34" charset="0"/>
              </a:rPr>
              <a:t> </a:t>
            </a:r>
            <a:r>
              <a:rPr lang="en-US" spc="-4">
                <a:latin typeface="Trebuchet MS" panose="020B0703020202090204" pitchFamily="34" charset="0"/>
              </a:rPr>
              <a:t>Care</a:t>
            </a:r>
          </a:p>
        </p:txBody>
      </p:sp>
      <p:sp>
        <p:nvSpPr>
          <p:cNvPr id="6" name="Holder 6"/>
          <p:cNvSpPr>
            <a:spLocks noGrp="1"/>
          </p:cNvSpPr>
          <p:nvPr>
            <p:ph type="sldNum" sz="quarter" idx="7"/>
          </p:nvPr>
        </p:nvSpPr>
        <p:spPr/>
        <p:txBody>
          <a:bodyPr lIns="0" tIns="0" rIns="0" bIns="0"/>
          <a:lstStyle>
            <a:lvl1pPr>
              <a:defRPr sz="1059" b="0" i="0">
                <a:solidFill>
                  <a:srgbClr val="004D9F"/>
                </a:solidFill>
                <a:latin typeface="Trebuchet MS" panose="020B0703020202090204" pitchFamily="34" charset="0"/>
                <a:cs typeface="Trebuchet MS" panose="020B0703020202090204" pitchFamily="34" charset="0"/>
              </a:defRPr>
            </a:lvl1pPr>
          </a:lstStyle>
          <a:p>
            <a:pPr marL="22413">
              <a:lnSpc>
                <a:spcPts val="1253"/>
              </a:lnSpc>
            </a:pPr>
            <a:fld id="{81D60167-4931-47E6-BA6A-407CBD079E47}" type="slidenum">
              <a:rPr lang="en-US" spc="-13" smtClean="0"/>
              <a:pPr marL="22413">
                <a:lnSpc>
                  <a:spcPts val="1253"/>
                </a:lnSpc>
              </a:pPr>
              <a:t>‹#›</a:t>
            </a:fld>
            <a:endParaRPr lang="en-US" spc="-13"/>
          </a:p>
        </p:txBody>
      </p:sp>
      <p:sp>
        <p:nvSpPr>
          <p:cNvPr id="7" name="Holder 2">
            <a:extLst>
              <a:ext uri="{FF2B5EF4-FFF2-40B4-BE49-F238E27FC236}">
                <a16:creationId xmlns:a16="http://schemas.microsoft.com/office/drawing/2014/main" id="{7B669584-5451-BE43-8E9F-61BC032ED53E}"/>
              </a:ext>
            </a:extLst>
          </p:cNvPr>
          <p:cNvSpPr>
            <a:spLocks noGrp="1"/>
          </p:cNvSpPr>
          <p:nvPr>
            <p:ph type="title"/>
          </p:nvPr>
        </p:nvSpPr>
        <p:spPr>
          <a:xfrm>
            <a:off x="538789" y="234393"/>
            <a:ext cx="11114424" cy="370916"/>
          </a:xfrm>
          <a:prstGeom prst="rect">
            <a:avLst/>
          </a:prstGeom>
        </p:spPr>
        <p:txBody>
          <a:bodyPr lIns="0" tIns="0" rIns="0" bIns="0"/>
          <a:lstStyle>
            <a:lvl1pPr>
              <a:defRPr sz="2912" b="1" i="0">
                <a:solidFill>
                  <a:schemeClr val="bg1"/>
                </a:solidFill>
                <a:latin typeface="Trebuchet MS"/>
                <a:cs typeface="Trebuchet MS"/>
              </a:defRPr>
            </a:lvl1pPr>
          </a:lstStyle>
          <a:p>
            <a:endParaRPr/>
          </a:p>
        </p:txBody>
      </p:sp>
    </p:spTree>
    <p:extLst>
      <p:ext uri="{BB962C8B-B14F-4D97-AF65-F5344CB8AC3E}">
        <p14:creationId xmlns:p14="http://schemas.microsoft.com/office/powerpoint/2010/main" val="2630409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09600" y="1577340"/>
            <a:ext cx="5303520" cy="261610"/>
          </a:xfrm>
          <a:prstGeom prst="rect">
            <a:avLst/>
          </a:prstGeom>
        </p:spPr>
        <p:txBody>
          <a:bodyPr wrap="square" lIns="0" tIns="0" rIns="0" bIns="0">
            <a:spAutoFit/>
          </a:bodyPr>
          <a:lstStyle>
            <a:lvl1pPr>
              <a:defRPr b="0" i="0">
                <a:latin typeface="Trebuchet MS" panose="020B0703020202090204" pitchFamily="34" charset="0"/>
              </a:defRPr>
            </a:lvl1pPr>
          </a:lstStyle>
          <a:p>
            <a:endParaRPr/>
          </a:p>
        </p:txBody>
      </p:sp>
      <p:sp>
        <p:nvSpPr>
          <p:cNvPr id="4" name="Holder 4"/>
          <p:cNvSpPr>
            <a:spLocks noGrp="1"/>
          </p:cNvSpPr>
          <p:nvPr>
            <p:ph sz="half" idx="3"/>
          </p:nvPr>
        </p:nvSpPr>
        <p:spPr>
          <a:xfrm>
            <a:off x="6278880" y="1577340"/>
            <a:ext cx="5303520" cy="261610"/>
          </a:xfrm>
          <a:prstGeom prst="rect">
            <a:avLst/>
          </a:prstGeom>
        </p:spPr>
        <p:txBody>
          <a:bodyPr wrap="square" lIns="0" tIns="0" rIns="0" bIns="0">
            <a:spAutoFit/>
          </a:bodyPr>
          <a:lstStyle>
            <a:lvl1pPr>
              <a:defRPr b="0" i="0">
                <a:latin typeface="Trebuchet MS" panose="020B0703020202090204" pitchFamily="34" charset="0"/>
              </a:defRPr>
            </a:lvl1pPr>
          </a:lstStyle>
          <a:p>
            <a:endParaRPr/>
          </a:p>
        </p:txBody>
      </p:sp>
      <p:sp>
        <p:nvSpPr>
          <p:cNvPr id="5" name="Holder 5"/>
          <p:cNvSpPr>
            <a:spLocks noGrp="1"/>
          </p:cNvSpPr>
          <p:nvPr>
            <p:ph type="ftr" sz="quarter" idx="5"/>
          </p:nvPr>
        </p:nvSpPr>
        <p:spPr/>
        <p:txBody>
          <a:bodyPr lIns="0" tIns="0" rIns="0" bIns="0"/>
          <a:lstStyle>
            <a:lvl1pPr>
              <a:defRPr sz="971" b="0" i="0">
                <a:solidFill>
                  <a:srgbClr val="5E5F61"/>
                </a:solidFill>
                <a:latin typeface="Karmina Sans"/>
                <a:cs typeface="Karmina Sans"/>
              </a:defRPr>
            </a:lvl1pPr>
          </a:lstStyle>
          <a:p>
            <a:pPr marL="11206">
              <a:lnSpc>
                <a:spcPts val="1138"/>
              </a:lnSpc>
            </a:pPr>
            <a:r>
              <a:rPr lang="en-US" spc="4">
                <a:latin typeface="Trebuchet MS" panose="020B0703020202090204" pitchFamily="34" charset="0"/>
              </a:rPr>
              <a:t>The Highest </a:t>
            </a:r>
            <a:r>
              <a:rPr lang="en-US">
                <a:latin typeface="Trebuchet MS" panose="020B0703020202090204" pitchFamily="34" charset="0"/>
              </a:rPr>
              <a:t>Standards </a:t>
            </a:r>
            <a:r>
              <a:rPr lang="en-US" spc="-4">
                <a:latin typeface="Trebuchet MS" panose="020B0703020202090204" pitchFamily="34" charset="0"/>
              </a:rPr>
              <a:t>for </a:t>
            </a:r>
            <a:r>
              <a:rPr lang="en-US" spc="4">
                <a:latin typeface="Trebuchet MS" panose="020B0703020202090204" pitchFamily="34" charset="0"/>
              </a:rPr>
              <a:t>Global Health</a:t>
            </a:r>
            <a:r>
              <a:rPr lang="en-US" spc="-40">
                <a:latin typeface="Trebuchet MS" panose="020B0703020202090204" pitchFamily="34" charset="0"/>
              </a:rPr>
              <a:t> </a:t>
            </a:r>
            <a:r>
              <a:rPr lang="en-US" spc="-4">
                <a:latin typeface="Trebuchet MS" panose="020B0703020202090204" pitchFamily="34" charset="0"/>
              </a:rPr>
              <a:t>Care</a:t>
            </a:r>
          </a:p>
        </p:txBody>
      </p:sp>
      <p:sp>
        <p:nvSpPr>
          <p:cNvPr id="7" name="Holder 7"/>
          <p:cNvSpPr>
            <a:spLocks noGrp="1"/>
          </p:cNvSpPr>
          <p:nvPr>
            <p:ph type="sldNum" sz="quarter" idx="7"/>
          </p:nvPr>
        </p:nvSpPr>
        <p:spPr/>
        <p:txBody>
          <a:bodyPr lIns="0" tIns="0" rIns="0" bIns="0"/>
          <a:lstStyle>
            <a:lvl1pPr>
              <a:defRPr sz="1059" b="0" i="0">
                <a:solidFill>
                  <a:srgbClr val="004D9F"/>
                </a:solidFill>
                <a:latin typeface="Trebuchet MS" panose="020B0703020202090204" pitchFamily="34" charset="0"/>
                <a:cs typeface="Trebuchet MS" panose="020B0703020202090204" pitchFamily="34" charset="0"/>
              </a:defRPr>
            </a:lvl1pPr>
          </a:lstStyle>
          <a:p>
            <a:pPr marL="22413">
              <a:lnSpc>
                <a:spcPts val="1253"/>
              </a:lnSpc>
            </a:pPr>
            <a:fld id="{81D60167-4931-47E6-BA6A-407CBD079E47}" type="slidenum">
              <a:rPr lang="en-US" spc="-13" smtClean="0"/>
              <a:pPr marL="22413">
                <a:lnSpc>
                  <a:spcPts val="1253"/>
                </a:lnSpc>
              </a:pPr>
              <a:t>‹#›</a:t>
            </a:fld>
            <a:endParaRPr lang="en-US" spc="-13"/>
          </a:p>
        </p:txBody>
      </p:sp>
      <p:sp>
        <p:nvSpPr>
          <p:cNvPr id="8" name="Holder 2">
            <a:extLst>
              <a:ext uri="{FF2B5EF4-FFF2-40B4-BE49-F238E27FC236}">
                <a16:creationId xmlns:a16="http://schemas.microsoft.com/office/drawing/2014/main" id="{E3BEE8BB-3B1D-7F4E-A9C0-13C507E31DEF}"/>
              </a:ext>
            </a:extLst>
          </p:cNvPr>
          <p:cNvSpPr>
            <a:spLocks noGrp="1"/>
          </p:cNvSpPr>
          <p:nvPr>
            <p:ph type="title"/>
          </p:nvPr>
        </p:nvSpPr>
        <p:spPr>
          <a:xfrm>
            <a:off x="538789" y="234393"/>
            <a:ext cx="11114424" cy="370916"/>
          </a:xfrm>
          <a:prstGeom prst="rect">
            <a:avLst/>
          </a:prstGeom>
        </p:spPr>
        <p:txBody>
          <a:bodyPr lIns="0" tIns="0" rIns="0" bIns="0"/>
          <a:lstStyle>
            <a:lvl1pPr>
              <a:defRPr sz="2912" b="1" i="0">
                <a:solidFill>
                  <a:schemeClr val="bg1"/>
                </a:solidFill>
                <a:latin typeface="Trebuchet MS"/>
                <a:cs typeface="Trebuchet MS"/>
              </a:defRPr>
            </a:lvl1pPr>
          </a:lstStyle>
          <a:p>
            <a:endParaRPr/>
          </a:p>
        </p:txBody>
      </p:sp>
    </p:spTree>
    <p:extLst>
      <p:ext uri="{BB962C8B-B14F-4D97-AF65-F5344CB8AC3E}">
        <p14:creationId xmlns:p14="http://schemas.microsoft.com/office/powerpoint/2010/main" val="67306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12191999" cy="6857999"/>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410271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7FF1F9-9684-5F4D-B267-C4FA7828A0BF}"/>
              </a:ext>
            </a:extLst>
          </p:cNvPr>
          <p:cNvSpPr/>
          <p:nvPr userDrawn="1"/>
        </p:nvSpPr>
        <p:spPr>
          <a:xfrm rot="16200000">
            <a:off x="3245891" y="-2076536"/>
            <a:ext cx="6874111" cy="11018110"/>
          </a:xfrm>
          <a:prstGeom prst="rect">
            <a:avLst/>
          </a:prstGeom>
          <a:gradFill>
            <a:gsLst>
              <a:gs pos="0">
                <a:schemeClr val="bg1"/>
              </a:gs>
              <a:gs pos="84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534ED5-DCC7-DF42-B8F2-1970D87FFECA}"/>
              </a:ext>
            </a:extLst>
          </p:cNvPr>
          <p:cNvSpPr/>
          <p:nvPr/>
        </p:nvSpPr>
        <p:spPr>
          <a:xfrm>
            <a:off x="1" y="0"/>
            <a:ext cx="1173891" cy="6857999"/>
          </a:xfrm>
          <a:prstGeom prst="rect">
            <a:avLst/>
          </a:prstGeom>
          <a:gradFill>
            <a:gsLst>
              <a:gs pos="16000">
                <a:schemeClr val="accent3"/>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2883271" y="3016486"/>
            <a:ext cx="6692507" cy="1388672"/>
          </a:xfrm>
        </p:spPr>
        <p:txBody>
          <a:bodyPr anchor="t" anchorCtr="0">
            <a:normAutofit/>
          </a:bodyPr>
          <a:lstStyle>
            <a:lvl1pPr algn="l">
              <a:defRPr sz="4800">
                <a:solidFill>
                  <a:schemeClr val="accent3"/>
                </a:solidFill>
              </a:defRPr>
            </a:lvl1pPr>
          </a:lstStyle>
          <a:p>
            <a:r>
              <a:rPr lang="en-US"/>
              <a:t>Title Area</a:t>
            </a:r>
            <a:br>
              <a:rPr lang="en-US"/>
            </a:br>
            <a:r>
              <a:rPr lang="en-US"/>
              <a:t>Two Lines</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2883268" y="4538292"/>
            <a:ext cx="6692509" cy="385764"/>
          </a:xfrm>
        </p:spPr>
        <p:txBody>
          <a:bodyPr/>
          <a:lstStyle>
            <a:lvl1pPr marL="0" indent="0" algn="l">
              <a:buNone/>
              <a:defRPr sz="24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2883268" y="5978529"/>
            <a:ext cx="93087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5835" y="1841616"/>
            <a:ext cx="2062271" cy="883830"/>
          </a:xfrm>
          <a:prstGeom prst="rect">
            <a:avLst/>
          </a:prstGeom>
        </p:spPr>
      </p:pic>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2785835" y="879471"/>
            <a:ext cx="94061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1374" y="-50351"/>
            <a:ext cx="7437742" cy="766116"/>
          </a:xfrm>
          <a:prstGeom prst="rect">
            <a:avLst/>
          </a:prstGeom>
        </p:spPr>
      </p:pic>
      <p:sp>
        <p:nvSpPr>
          <p:cNvPr id="6" name="Text Placeholder 5">
            <a:extLst>
              <a:ext uri="{FF2B5EF4-FFF2-40B4-BE49-F238E27FC236}">
                <a16:creationId xmlns:a16="http://schemas.microsoft.com/office/drawing/2014/main" id="{77E85142-A4B8-6543-BB2C-770C297857C6}"/>
              </a:ext>
            </a:extLst>
          </p:cNvPr>
          <p:cNvSpPr>
            <a:spLocks noGrp="1"/>
          </p:cNvSpPr>
          <p:nvPr>
            <p:ph type="body" sz="quarter" idx="11" hasCustomPrompt="1"/>
          </p:nvPr>
        </p:nvSpPr>
        <p:spPr>
          <a:xfrm>
            <a:off x="2883271" y="5098244"/>
            <a:ext cx="6692507" cy="417512"/>
          </a:xfrm>
        </p:spPr>
        <p:txBody>
          <a:bodyPr>
            <a:noAutofit/>
          </a:bodyPr>
          <a:lstStyle>
            <a:lvl1pPr algn="l">
              <a:defRPr sz="2000">
                <a:solidFill>
                  <a:srgbClr val="004DA0"/>
                </a:solidFill>
              </a:defRPr>
            </a:lvl1pPr>
          </a:lstStyle>
          <a:p>
            <a:pPr lvl="0"/>
            <a:r>
              <a:rPr lang="en-US"/>
              <a:t>Speaker | Date</a:t>
            </a:r>
          </a:p>
        </p:txBody>
      </p:sp>
    </p:spTree>
    <p:extLst>
      <p:ext uri="{BB962C8B-B14F-4D97-AF65-F5344CB8AC3E}">
        <p14:creationId xmlns:p14="http://schemas.microsoft.com/office/powerpoint/2010/main" val="4269877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bcov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2460891"/>
            <a:ext cx="7517220" cy="881180"/>
          </a:xfrm>
        </p:spPr>
        <p:txBody>
          <a:bodyPr anchor="t">
            <a:normAutofit/>
          </a:bodyPr>
          <a:lstStyle>
            <a:lvl1pPr algn="l">
              <a:defRPr sz="480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1" y="3532133"/>
            <a:ext cx="4724401" cy="385764"/>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1774"/>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9964056" y="1077950"/>
            <a:ext cx="1313543" cy="562947"/>
          </a:xfrm>
          <a:prstGeom prst="rect">
            <a:avLst/>
          </a:prstGeom>
        </p:spPr>
      </p:pic>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319" y="4763021"/>
            <a:ext cx="6323281" cy="766116"/>
          </a:xfrm>
          <a:prstGeom prst="rect">
            <a:avLst/>
          </a:prstGeom>
        </p:spPr>
      </p:pic>
    </p:spTree>
    <p:extLst>
      <p:ext uri="{BB962C8B-B14F-4D97-AF65-F5344CB8AC3E}">
        <p14:creationId xmlns:p14="http://schemas.microsoft.com/office/powerpoint/2010/main" val="7973718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Bulleted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5"/>
            <a:ext cx="103632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pic>
        <p:nvPicPr>
          <p:cNvPr id="10" name="Picture 9">
            <a:extLst>
              <a:ext uri="{FF2B5EF4-FFF2-40B4-BE49-F238E27FC236}">
                <a16:creationId xmlns:a16="http://schemas.microsoft.com/office/drawing/2014/main" id="{81B49DDE-F77D-8C49-B13A-D2EBB4A85B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Tree>
    <p:extLst>
      <p:ext uri="{BB962C8B-B14F-4D97-AF65-F5344CB8AC3E}">
        <p14:creationId xmlns:p14="http://schemas.microsoft.com/office/powerpoint/2010/main" val="39724239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cov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2460891"/>
            <a:ext cx="7517220" cy="881180"/>
          </a:xfrm>
        </p:spPr>
        <p:txBody>
          <a:bodyPr anchor="t">
            <a:normAutofit/>
          </a:bodyPr>
          <a:lstStyle>
            <a:lvl1pPr algn="l">
              <a:defRPr sz="480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1" y="3532133"/>
            <a:ext cx="4724401" cy="385764"/>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1774"/>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9964056" y="1077950"/>
            <a:ext cx="1313543" cy="562947"/>
          </a:xfrm>
          <a:prstGeom prst="rect">
            <a:avLst/>
          </a:prstGeom>
        </p:spPr>
      </p:pic>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319" y="4763021"/>
            <a:ext cx="6323281" cy="766116"/>
          </a:xfrm>
          <a:prstGeom prst="rect">
            <a:avLst/>
          </a:prstGeom>
        </p:spPr>
      </p:pic>
      <p:sp>
        <p:nvSpPr>
          <p:cNvPr id="11" name="Slide Number Placeholder 5">
            <a:extLst>
              <a:ext uri="{FF2B5EF4-FFF2-40B4-BE49-F238E27FC236}">
                <a16:creationId xmlns:a16="http://schemas.microsoft.com/office/drawing/2014/main" id="{32D8EB74-C4D2-8342-AD10-5D754EEEE3F3}"/>
              </a:ext>
            </a:extLst>
          </p:cNvPr>
          <p:cNvSpPr txBox="1">
            <a:spLocks/>
          </p:cNvSpPr>
          <p:nvPr userDrawn="1"/>
        </p:nvSpPr>
        <p:spPr>
          <a:xfrm>
            <a:off x="9037673" y="61787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43C68E-98F2-DB45-B3B1-1A7E692B45CC}" type="slidenum">
              <a:rPr lang="en-US" sz="1400" smtClean="0">
                <a:solidFill>
                  <a:schemeClr val="bg1"/>
                </a:solidFill>
              </a:rPr>
              <a:pPr/>
              <a:t>‹#›</a:t>
            </a:fld>
            <a:endParaRPr lang="en-US" sz="1400">
              <a:solidFill>
                <a:schemeClr val="bg1"/>
              </a:solidFill>
            </a:endParaRPr>
          </a:p>
        </p:txBody>
      </p:sp>
    </p:spTree>
    <p:extLst>
      <p:ext uri="{BB962C8B-B14F-4D97-AF65-F5344CB8AC3E}">
        <p14:creationId xmlns:p14="http://schemas.microsoft.com/office/powerpoint/2010/main" val="2273334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5"/>
            <a:ext cx="10363200" cy="3881438"/>
          </a:xfrm>
        </p:spPr>
        <p:txBody>
          <a:bodyPr anchor="ctr">
            <a:normAutofit/>
          </a:bodyPr>
          <a:lstStyle>
            <a:lvl1pPr marL="0" indent="0" algn="ctr">
              <a:buFont typeface="Arial" panose="020B0604020202020204" pitchFamily="34" charset="0"/>
              <a:buNone/>
              <a:defRPr sz="2800"/>
            </a:lvl1pPr>
            <a:lvl2pPr marL="457200" indent="0">
              <a:buFont typeface="Courier New" panose="02070309020205020404" pitchFamily="49" charset="0"/>
              <a:buNone/>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Information or a quote can go here in the middle.</a:t>
            </a:r>
          </a:p>
        </p:txBody>
      </p:sp>
      <p:pic>
        <p:nvPicPr>
          <p:cNvPr id="10" name="Picture 9">
            <a:extLst>
              <a:ext uri="{FF2B5EF4-FFF2-40B4-BE49-F238E27FC236}">
                <a16:creationId xmlns:a16="http://schemas.microsoft.com/office/drawing/2014/main" id="{81B49DDE-F77D-8C49-B13A-D2EBB4A85B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Tree>
    <p:extLst>
      <p:ext uri="{BB962C8B-B14F-4D97-AF65-F5344CB8AC3E}">
        <p14:creationId xmlns:p14="http://schemas.microsoft.com/office/powerpoint/2010/main" val="11084020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6" y="1743075"/>
            <a:ext cx="47244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pic>
        <p:nvPicPr>
          <p:cNvPr id="16" name="Picture 15">
            <a:extLst>
              <a:ext uri="{FF2B5EF4-FFF2-40B4-BE49-F238E27FC236}">
                <a16:creationId xmlns:a16="http://schemas.microsoft.com/office/drawing/2014/main" id="{272B1A79-660A-FB48-B680-31ED9EB0F2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5"/>
            <a:ext cx="4724400" cy="3881438"/>
          </a:xfrm>
          <a:solidFill>
            <a:schemeClr val="tx1">
              <a:alpha val="21000"/>
            </a:schemeClr>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icon to add picture</a:t>
            </a:r>
          </a:p>
          <a:p>
            <a:endParaRPr lang="en-US"/>
          </a:p>
        </p:txBody>
      </p:sp>
    </p:spTree>
    <p:extLst>
      <p:ext uri="{BB962C8B-B14F-4D97-AF65-F5344CB8AC3E}">
        <p14:creationId xmlns:p14="http://schemas.microsoft.com/office/powerpoint/2010/main" val="816343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0" y="1743075"/>
            <a:ext cx="4724400" cy="3881438"/>
          </a:xfrm>
        </p:spPr>
        <p:txBody>
          <a:bodyPr anchor="ctr"/>
          <a:lstStyle>
            <a:lvl1pPr algn="ctr">
              <a:defRPr/>
            </a:lvl1pPr>
          </a:lstStyle>
          <a:p>
            <a:r>
              <a:rPr lang="en-US"/>
              <a:t>Click icon to add chart</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6" y="1743075"/>
            <a:ext cx="47244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pic>
        <p:nvPicPr>
          <p:cNvPr id="11" name="Picture 10">
            <a:extLst>
              <a:ext uri="{FF2B5EF4-FFF2-40B4-BE49-F238E27FC236}">
                <a16:creationId xmlns:a16="http://schemas.microsoft.com/office/drawing/2014/main" id="{B0D46B5F-0461-BA43-B8AE-F4CFAB324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Tree>
    <p:extLst>
      <p:ext uri="{BB962C8B-B14F-4D97-AF65-F5344CB8AC3E}">
        <p14:creationId xmlns:p14="http://schemas.microsoft.com/office/powerpoint/2010/main" val="1108411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Content">
    <p:spTree>
      <p:nvGrpSpPr>
        <p:cNvPr id="1" name=""/>
        <p:cNvGrpSpPr/>
        <p:nvPr/>
      </p:nvGrpSpPr>
      <p:grpSpPr>
        <a:xfrm>
          <a:off x="0" y="0"/>
          <a:ext cx="0" cy="0"/>
          <a:chOff x="0" y="0"/>
          <a:chExt cx="0" cy="0"/>
        </a:xfrm>
      </p:grpSpPr>
      <p:pic>
        <p:nvPicPr>
          <p:cNvPr id="12" name="Picture 11" descr="A close up of a sign&#10;&#10;Description automatically generated">
            <a:extLst>
              <a:ext uri="{FF2B5EF4-FFF2-40B4-BE49-F238E27FC236}">
                <a16:creationId xmlns:a16="http://schemas.microsoft.com/office/drawing/2014/main" id="{76C1085D-5CFA-B94A-BF1A-5E9F2FF60E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199" y="934419"/>
            <a:ext cx="4724401" cy="563524"/>
          </a:xfrm>
        </p:spPr>
        <p:txBody>
          <a:bodyPr anchor="t">
            <a:normAutofit/>
          </a:bodyPr>
          <a:lstStyle>
            <a:lvl1pPr algn="l">
              <a:defRPr sz="3600">
                <a:solidFill>
                  <a:schemeClr val="accent3"/>
                </a:solidFill>
              </a:defRPr>
            </a:lvl1pPr>
          </a:lstStyle>
          <a:p>
            <a:r>
              <a:rPr lang="en-US"/>
              <a:t>Title Area - Alternate </a:t>
            </a:r>
          </a:p>
        </p:txBody>
      </p:sp>
      <p:pic>
        <p:nvPicPr>
          <p:cNvPr id="18" name="Picture 17">
            <a:extLst>
              <a:ext uri="{FF2B5EF4-FFF2-40B4-BE49-F238E27FC236}">
                <a16:creationId xmlns:a16="http://schemas.microsoft.com/office/drawing/2014/main" id="{70951B19-212E-2C48-A057-21DDD27753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19" name="Rectangle 18">
            <a:extLst>
              <a:ext uri="{FF2B5EF4-FFF2-40B4-BE49-F238E27FC236}">
                <a16:creationId xmlns:a16="http://schemas.microsoft.com/office/drawing/2014/main" id="{2E93C2AF-011C-8044-9429-C33BADE417FE}"/>
              </a:ext>
            </a:extLst>
          </p:cNvPr>
          <p:cNvSpPr/>
          <p:nvPr/>
        </p:nvSpPr>
        <p:spPr>
          <a:xfrm>
            <a:off x="0" y="0"/>
            <a:ext cx="457200" cy="6868754"/>
          </a:xfrm>
          <a:prstGeom prst="rect">
            <a:avLst/>
          </a:prstGeom>
          <a:gradFill>
            <a:gsLst>
              <a:gs pos="20000">
                <a:schemeClr val="accent3"/>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0" y="0"/>
            <a:ext cx="5270500" cy="6858000"/>
          </a:xfrm>
          <a:solidFill>
            <a:schemeClr val="tx1">
              <a:alpha val="20000"/>
            </a:schemeClr>
          </a:solidFill>
          <a:ln>
            <a:noFill/>
          </a:ln>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noProof="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Click icon to add picture</a:t>
            </a:r>
          </a:p>
          <a:p>
            <a:endParaRPr lang="en-US"/>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5"/>
            <a:ext cx="47244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spTree>
    <p:extLst>
      <p:ext uri="{BB962C8B-B14F-4D97-AF65-F5344CB8AC3E}">
        <p14:creationId xmlns:p14="http://schemas.microsoft.com/office/powerpoint/2010/main" val="3856636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Step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3" y="2200897"/>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282" y="-6597"/>
            <a:ext cx="6323281" cy="766116"/>
          </a:xfrm>
          <a:prstGeom prst="rect">
            <a:avLst/>
          </a:prstGeom>
        </p:spPr>
      </p:pic>
      <p:pic>
        <p:nvPicPr>
          <p:cNvPr id="12" name="Picture 11" descr="A close up of a sign&#10;&#10;Description automatically generated">
            <a:extLst>
              <a:ext uri="{FF2B5EF4-FFF2-40B4-BE49-F238E27FC236}">
                <a16:creationId xmlns:a16="http://schemas.microsoft.com/office/drawing/2014/main" id="{99ACF42B-4F1F-B342-8CCF-95AE2D415B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6178099"/>
            <a:ext cx="868327" cy="372140"/>
          </a:xfrm>
          <a:prstGeom prst="rect">
            <a:avLst/>
          </a:prstGeom>
        </p:spPr>
      </p:pic>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0" y="1901339"/>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0" y="2825166"/>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0" y="3833834"/>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0" y="4842502"/>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0"/>
          </a:xfrm>
          <a:solidFill>
            <a:schemeClr val="tx1">
              <a:alpha val="21000"/>
            </a:schemeClr>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a:t>           Click icon to add picture</a:t>
            </a:r>
          </a:p>
          <a:p>
            <a:endParaRPr lang="en-US"/>
          </a:p>
        </p:txBody>
      </p:sp>
    </p:spTree>
    <p:extLst>
      <p:ext uri="{BB962C8B-B14F-4D97-AF65-F5344CB8AC3E}">
        <p14:creationId xmlns:p14="http://schemas.microsoft.com/office/powerpoint/2010/main" val="1197628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Timelin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700" y="-1"/>
            <a:ext cx="12384088" cy="2825713"/>
          </a:xfrm>
          <a:solidFill>
            <a:schemeClr val="tx1">
              <a:alpha val="20000"/>
            </a:schemeClr>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Click icon to add picture</a:t>
            </a:r>
          </a:p>
          <a:p>
            <a:endParaRPr lang="en-US"/>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59" y="1757579"/>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5"/>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1"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3"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895" y="2233189"/>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18"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1"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399" y="5140601"/>
            <a:ext cx="10363201" cy="563524"/>
          </a:xfrm>
        </p:spPr>
        <p:txBody>
          <a:bodyPr anchor="t">
            <a:normAutofit/>
          </a:bodyPr>
          <a:lstStyle>
            <a:lvl1pPr algn="l">
              <a:defRPr sz="3600">
                <a:solidFill>
                  <a:schemeClr val="accent1"/>
                </a:solidFill>
              </a:defRPr>
            </a:lvl1pPr>
          </a:lstStyle>
          <a:p>
            <a:r>
              <a:rPr lang="en-US"/>
              <a:t>Title here - Alternate</a:t>
            </a:r>
          </a:p>
        </p:txBody>
      </p:sp>
      <p:pic>
        <p:nvPicPr>
          <p:cNvPr id="26" name="Picture 25" descr="A close up of a sign&#10;&#10;Description automatically generated">
            <a:extLst>
              <a:ext uri="{FF2B5EF4-FFF2-40B4-BE49-F238E27FC236}">
                <a16:creationId xmlns:a16="http://schemas.microsoft.com/office/drawing/2014/main" id="{0604051F-58D6-D347-8211-DA53568D84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Tree>
    <p:extLst>
      <p:ext uri="{BB962C8B-B14F-4D97-AF65-F5344CB8AC3E}">
        <p14:creationId xmlns:p14="http://schemas.microsoft.com/office/powerpoint/2010/main" val="3844595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accent3"/>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1774"/>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4954319" y="2893379"/>
            <a:ext cx="2050144" cy="878633"/>
          </a:xfrm>
          <a:prstGeom prst="rect">
            <a:avLst/>
          </a:prstGeom>
        </p:spPr>
      </p:pic>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319" y="4763021"/>
            <a:ext cx="6323281" cy="766116"/>
          </a:xfrm>
          <a:prstGeom prst="rect">
            <a:avLst/>
          </a:prstGeom>
        </p:spPr>
      </p:pic>
      <p:sp>
        <p:nvSpPr>
          <p:cNvPr id="6" name="Title 1">
            <a:extLst>
              <a:ext uri="{FF2B5EF4-FFF2-40B4-BE49-F238E27FC236}">
                <a16:creationId xmlns:a16="http://schemas.microsoft.com/office/drawing/2014/main" id="{54223FAA-8ECE-074E-9A27-43ABEF299510}"/>
              </a:ext>
            </a:extLst>
          </p:cNvPr>
          <p:cNvSpPr>
            <a:spLocks noGrp="1"/>
          </p:cNvSpPr>
          <p:nvPr>
            <p:ph type="ctrTitle" hasCustomPrompt="1"/>
          </p:nvPr>
        </p:nvSpPr>
        <p:spPr>
          <a:xfrm>
            <a:off x="914400" y="1602115"/>
            <a:ext cx="7517220" cy="878627"/>
          </a:xfrm>
        </p:spPr>
        <p:txBody>
          <a:bodyPr anchor="t">
            <a:normAutofit/>
          </a:bodyPr>
          <a:lstStyle>
            <a:lvl1pPr algn="l">
              <a:defRPr sz="4800">
                <a:solidFill>
                  <a:schemeClr val="bg1"/>
                </a:solidFill>
              </a:defRPr>
            </a:lvl1pPr>
          </a:lstStyle>
          <a:p>
            <a:r>
              <a:rPr lang="en-US"/>
              <a:t>Thank you!</a:t>
            </a:r>
          </a:p>
        </p:txBody>
      </p:sp>
      <p:sp>
        <p:nvSpPr>
          <p:cNvPr id="3" name="Text Placeholder 2">
            <a:extLst>
              <a:ext uri="{FF2B5EF4-FFF2-40B4-BE49-F238E27FC236}">
                <a16:creationId xmlns:a16="http://schemas.microsoft.com/office/drawing/2014/main" id="{1D875F82-6370-A749-8699-F578D8688226}"/>
              </a:ext>
            </a:extLst>
          </p:cNvPr>
          <p:cNvSpPr>
            <a:spLocks noGrp="1"/>
          </p:cNvSpPr>
          <p:nvPr>
            <p:ph type="body" sz="quarter" idx="10" hasCustomPrompt="1"/>
          </p:nvPr>
        </p:nvSpPr>
        <p:spPr>
          <a:xfrm>
            <a:off x="4954588" y="4053016"/>
            <a:ext cx="5956428" cy="597483"/>
          </a:xfrm>
        </p:spPr>
        <p:txBody>
          <a:bodyPr>
            <a:normAutofit/>
          </a:bodyPr>
          <a:lstStyle>
            <a:lvl1pPr>
              <a:defRPr sz="2000">
                <a:solidFill>
                  <a:schemeClr val="bg1"/>
                </a:solidFill>
              </a:defRPr>
            </a:lvl1pPr>
          </a:lstStyle>
          <a:p>
            <a:pPr lvl="0"/>
            <a:r>
              <a:rPr lang="en-US"/>
              <a:t>Name and Contact Information</a:t>
            </a:r>
          </a:p>
        </p:txBody>
      </p:sp>
    </p:spTree>
    <p:extLst>
      <p:ext uri="{BB962C8B-B14F-4D97-AF65-F5344CB8AC3E}">
        <p14:creationId xmlns:p14="http://schemas.microsoft.com/office/powerpoint/2010/main" val="19757406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8" name="bk object 20">
            <a:extLst>
              <a:ext uri="{FF2B5EF4-FFF2-40B4-BE49-F238E27FC236}">
                <a16:creationId xmlns:a16="http://schemas.microsoft.com/office/drawing/2014/main" id="{33647121-E423-074B-8AA3-E9EEF0F8432F}"/>
              </a:ext>
            </a:extLst>
          </p:cNvPr>
          <p:cNvSpPr/>
          <p:nvPr userDrawn="1"/>
        </p:nvSpPr>
        <p:spPr>
          <a:xfrm>
            <a:off x="0" y="0"/>
            <a:ext cx="12192000" cy="806824"/>
          </a:xfrm>
          <a:custGeom>
            <a:avLst/>
            <a:gdLst/>
            <a:ahLst/>
            <a:cxnLst/>
            <a:rect l="l" t="t" r="r" b="b"/>
            <a:pathLst>
              <a:path w="10058400" h="859790">
                <a:moveTo>
                  <a:pt x="0" y="859535"/>
                </a:moveTo>
                <a:lnTo>
                  <a:pt x="10058400" y="859535"/>
                </a:lnTo>
                <a:lnTo>
                  <a:pt x="10058400" y="0"/>
                </a:lnTo>
                <a:lnTo>
                  <a:pt x="0" y="0"/>
                </a:lnTo>
                <a:lnTo>
                  <a:pt x="0" y="859535"/>
                </a:lnTo>
                <a:close/>
              </a:path>
            </a:pathLst>
          </a:custGeom>
          <a:solidFill>
            <a:srgbClr val="004D9F"/>
          </a:solidFill>
        </p:spPr>
        <p:txBody>
          <a:bodyPr wrap="square" lIns="0" tIns="0" rIns="0" bIns="0" rtlCol="0"/>
          <a:lstStyle/>
          <a:p>
            <a:endParaRPr sz="1588"/>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b="0" i="0">
                <a:latin typeface="Trebuchet MS" panose="020B0703020202090204" pitchFamily="34" charset="0"/>
              </a:defRPr>
            </a:lvl1pPr>
          </a:lstStyle>
          <a:p>
            <a:endParaRPr/>
          </a:p>
        </p:txBody>
      </p:sp>
      <p:sp>
        <p:nvSpPr>
          <p:cNvPr id="4" name="Holder 4"/>
          <p:cNvSpPr>
            <a:spLocks noGrp="1"/>
          </p:cNvSpPr>
          <p:nvPr>
            <p:ph type="ftr" sz="quarter" idx="5"/>
          </p:nvPr>
        </p:nvSpPr>
        <p:spPr>
          <a:xfrm>
            <a:off x="538788" y="6535496"/>
            <a:ext cx="3525212" cy="147099"/>
          </a:xfrm>
        </p:spPr>
        <p:txBody>
          <a:bodyPr lIns="0" tIns="0" rIns="0" bIns="0"/>
          <a:lstStyle>
            <a:lvl1pPr>
              <a:defRPr sz="971" b="0" i="0">
                <a:solidFill>
                  <a:srgbClr val="5E5F61"/>
                </a:solidFill>
                <a:latin typeface="Karmina Sans"/>
                <a:cs typeface="Karmina Sans"/>
              </a:defRPr>
            </a:lvl1pPr>
          </a:lstStyle>
          <a:p>
            <a:pPr marL="11206">
              <a:lnSpc>
                <a:spcPts val="1138"/>
              </a:lnSpc>
            </a:pPr>
            <a:r>
              <a:rPr lang="en-US" spc="4">
                <a:latin typeface="Trebuchet MS" panose="020B0703020202090204" pitchFamily="34" charset="0"/>
              </a:rPr>
              <a:t>The Highest </a:t>
            </a:r>
            <a:r>
              <a:rPr lang="en-US">
                <a:latin typeface="Trebuchet MS" panose="020B0703020202090204" pitchFamily="34" charset="0"/>
              </a:rPr>
              <a:t>Standards </a:t>
            </a:r>
            <a:r>
              <a:rPr lang="en-US" spc="-4">
                <a:latin typeface="Trebuchet MS" panose="020B0703020202090204" pitchFamily="34" charset="0"/>
              </a:rPr>
              <a:t>for </a:t>
            </a:r>
            <a:r>
              <a:rPr lang="en-US" spc="4">
                <a:latin typeface="Trebuchet MS" panose="020B0703020202090204" pitchFamily="34" charset="0"/>
              </a:rPr>
              <a:t>Global Health</a:t>
            </a:r>
            <a:r>
              <a:rPr lang="en-US" spc="-40">
                <a:latin typeface="Trebuchet MS" panose="020B0703020202090204" pitchFamily="34" charset="0"/>
              </a:rPr>
              <a:t> </a:t>
            </a:r>
            <a:r>
              <a:rPr lang="en-US" spc="-4">
                <a:latin typeface="Trebuchet MS" panose="020B0703020202090204" pitchFamily="34" charset="0"/>
              </a:rPr>
              <a:t>Care</a:t>
            </a:r>
          </a:p>
        </p:txBody>
      </p:sp>
      <p:sp>
        <p:nvSpPr>
          <p:cNvPr id="6" name="Holder 6"/>
          <p:cNvSpPr>
            <a:spLocks noGrp="1"/>
          </p:cNvSpPr>
          <p:nvPr>
            <p:ph type="sldNum" sz="quarter" idx="7"/>
          </p:nvPr>
        </p:nvSpPr>
        <p:spPr/>
        <p:txBody>
          <a:bodyPr lIns="0" tIns="0" rIns="0" bIns="0"/>
          <a:lstStyle>
            <a:lvl1pPr>
              <a:defRPr sz="1059" b="0" i="0">
                <a:solidFill>
                  <a:srgbClr val="004D9F"/>
                </a:solidFill>
                <a:latin typeface="Trebuchet MS" panose="020B0703020202090204" pitchFamily="34" charset="0"/>
                <a:cs typeface="Trebuchet MS" panose="020B0703020202090204" pitchFamily="34" charset="0"/>
              </a:defRPr>
            </a:lvl1pPr>
          </a:lstStyle>
          <a:p>
            <a:pPr marL="22413">
              <a:lnSpc>
                <a:spcPts val="1253"/>
              </a:lnSpc>
            </a:pPr>
            <a:fld id="{81D60167-4931-47E6-BA6A-407CBD079E47}" type="slidenum">
              <a:rPr lang="en-US" spc="-13" smtClean="0"/>
              <a:pPr marL="22413">
                <a:lnSpc>
                  <a:spcPts val="1253"/>
                </a:lnSpc>
              </a:pPr>
              <a:t>‹#›</a:t>
            </a:fld>
            <a:endParaRPr lang="en-US" spc="-13"/>
          </a:p>
        </p:txBody>
      </p:sp>
      <p:sp>
        <p:nvSpPr>
          <p:cNvPr id="9" name="Holder 2">
            <a:extLst>
              <a:ext uri="{FF2B5EF4-FFF2-40B4-BE49-F238E27FC236}">
                <a16:creationId xmlns:a16="http://schemas.microsoft.com/office/drawing/2014/main" id="{33D451A0-F007-624F-8669-5D5189FF9996}"/>
              </a:ext>
            </a:extLst>
          </p:cNvPr>
          <p:cNvSpPr>
            <a:spLocks noGrp="1"/>
          </p:cNvSpPr>
          <p:nvPr>
            <p:ph type="title"/>
          </p:nvPr>
        </p:nvSpPr>
        <p:spPr>
          <a:xfrm>
            <a:off x="538788" y="234393"/>
            <a:ext cx="10083030" cy="370916"/>
          </a:xfrm>
          <a:prstGeom prst="rect">
            <a:avLst/>
          </a:prstGeom>
        </p:spPr>
        <p:txBody>
          <a:bodyPr lIns="0" tIns="0" rIns="0" bIns="0"/>
          <a:lstStyle>
            <a:lvl1pPr>
              <a:defRPr sz="2912" b="1" i="0">
                <a:solidFill>
                  <a:schemeClr val="bg1"/>
                </a:solidFill>
                <a:latin typeface="Trebuchet MS"/>
                <a:cs typeface="Trebuchet MS"/>
              </a:defRPr>
            </a:lvl1pPr>
          </a:lstStyle>
          <a:p>
            <a:endParaRPr/>
          </a:p>
        </p:txBody>
      </p:sp>
      <p:pic>
        <p:nvPicPr>
          <p:cNvPr id="10" name="Picture 9">
            <a:extLst>
              <a:ext uri="{FF2B5EF4-FFF2-40B4-BE49-F238E27FC236}">
                <a16:creationId xmlns:a16="http://schemas.microsoft.com/office/drawing/2014/main" id="{5722E3FD-0DF8-CE44-A331-8B0B8D33C9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99131" y="183722"/>
            <a:ext cx="421396" cy="421396"/>
          </a:xfrm>
          <a:prstGeom prst="rect">
            <a:avLst/>
          </a:prstGeom>
        </p:spPr>
      </p:pic>
    </p:spTree>
    <p:extLst>
      <p:ext uri="{BB962C8B-B14F-4D97-AF65-F5344CB8AC3E}">
        <p14:creationId xmlns:p14="http://schemas.microsoft.com/office/powerpoint/2010/main" val="1987095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7FF1F9-9684-5F4D-B267-C4FA7828A0BF}"/>
              </a:ext>
            </a:extLst>
          </p:cNvPr>
          <p:cNvSpPr/>
          <p:nvPr userDrawn="1"/>
        </p:nvSpPr>
        <p:spPr>
          <a:xfrm rot="16200000">
            <a:off x="3245891" y="-2076536"/>
            <a:ext cx="6874111" cy="11018110"/>
          </a:xfrm>
          <a:prstGeom prst="rect">
            <a:avLst/>
          </a:prstGeom>
          <a:gradFill>
            <a:gsLst>
              <a:gs pos="0">
                <a:schemeClr val="bg1"/>
              </a:gs>
              <a:gs pos="84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534ED5-DCC7-DF42-B8F2-1970D87FFECA}"/>
              </a:ext>
            </a:extLst>
          </p:cNvPr>
          <p:cNvSpPr/>
          <p:nvPr/>
        </p:nvSpPr>
        <p:spPr>
          <a:xfrm>
            <a:off x="1" y="0"/>
            <a:ext cx="1173891" cy="6857999"/>
          </a:xfrm>
          <a:prstGeom prst="rect">
            <a:avLst/>
          </a:prstGeom>
          <a:gradFill>
            <a:gsLst>
              <a:gs pos="16000">
                <a:schemeClr val="accent3"/>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2883271" y="3016486"/>
            <a:ext cx="6692507" cy="1388672"/>
          </a:xfrm>
        </p:spPr>
        <p:txBody>
          <a:bodyPr anchor="t" anchorCtr="0">
            <a:normAutofit/>
          </a:bodyPr>
          <a:lstStyle>
            <a:lvl1pPr algn="l">
              <a:defRPr sz="4800">
                <a:solidFill>
                  <a:schemeClr val="accent3"/>
                </a:solidFill>
              </a:defRPr>
            </a:lvl1pPr>
          </a:lstStyle>
          <a:p>
            <a:r>
              <a:rPr lang="en-US"/>
              <a:t>Title Area</a:t>
            </a:r>
            <a:br>
              <a:rPr lang="en-US"/>
            </a:br>
            <a:r>
              <a:rPr lang="en-US"/>
              <a:t>Two Lines</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2883268" y="4538292"/>
            <a:ext cx="6692509" cy="385764"/>
          </a:xfrm>
        </p:spPr>
        <p:txBody>
          <a:bodyPr/>
          <a:lstStyle>
            <a:lvl1pPr marL="0" indent="0" algn="l">
              <a:buNone/>
              <a:defRPr sz="24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2883268" y="5978529"/>
            <a:ext cx="93087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5835" y="1841616"/>
            <a:ext cx="2062271" cy="883830"/>
          </a:xfrm>
          <a:prstGeom prst="rect">
            <a:avLst/>
          </a:prstGeom>
        </p:spPr>
      </p:pic>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2785835" y="879471"/>
            <a:ext cx="94061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1374" y="-50351"/>
            <a:ext cx="7437742" cy="766116"/>
          </a:xfrm>
          <a:prstGeom prst="rect">
            <a:avLst/>
          </a:prstGeom>
        </p:spPr>
      </p:pic>
      <p:sp>
        <p:nvSpPr>
          <p:cNvPr id="6" name="Text Placeholder 5">
            <a:extLst>
              <a:ext uri="{FF2B5EF4-FFF2-40B4-BE49-F238E27FC236}">
                <a16:creationId xmlns:a16="http://schemas.microsoft.com/office/drawing/2014/main" id="{77E85142-A4B8-6543-BB2C-770C297857C6}"/>
              </a:ext>
            </a:extLst>
          </p:cNvPr>
          <p:cNvSpPr>
            <a:spLocks noGrp="1"/>
          </p:cNvSpPr>
          <p:nvPr>
            <p:ph type="body" sz="quarter" idx="11" hasCustomPrompt="1"/>
          </p:nvPr>
        </p:nvSpPr>
        <p:spPr>
          <a:xfrm>
            <a:off x="2883271" y="5098244"/>
            <a:ext cx="6692507" cy="417512"/>
          </a:xfrm>
        </p:spPr>
        <p:txBody>
          <a:bodyPr>
            <a:noAutofit/>
          </a:bodyPr>
          <a:lstStyle>
            <a:lvl1pPr algn="l">
              <a:defRPr sz="2000">
                <a:solidFill>
                  <a:srgbClr val="004DA0"/>
                </a:solidFill>
              </a:defRPr>
            </a:lvl1pPr>
          </a:lstStyle>
          <a:p>
            <a:pPr lvl="0"/>
            <a:r>
              <a:rPr lang="en-US"/>
              <a:t>Speaker | Date</a:t>
            </a:r>
          </a:p>
        </p:txBody>
      </p:sp>
    </p:spTree>
    <p:extLst>
      <p:ext uri="{BB962C8B-B14F-4D97-AF65-F5344CB8AC3E}">
        <p14:creationId xmlns:p14="http://schemas.microsoft.com/office/powerpoint/2010/main" val="2454097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ubcov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2460891"/>
            <a:ext cx="7517220" cy="881180"/>
          </a:xfrm>
        </p:spPr>
        <p:txBody>
          <a:bodyPr anchor="t">
            <a:normAutofit/>
          </a:bodyPr>
          <a:lstStyle>
            <a:lvl1pPr algn="l">
              <a:defRPr sz="480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1" y="3532133"/>
            <a:ext cx="4724401" cy="385764"/>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1774"/>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9964056" y="1077950"/>
            <a:ext cx="1313543" cy="562947"/>
          </a:xfrm>
          <a:prstGeom prst="rect">
            <a:avLst/>
          </a:prstGeom>
        </p:spPr>
      </p:pic>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319" y="4763021"/>
            <a:ext cx="6323281" cy="766116"/>
          </a:xfrm>
          <a:prstGeom prst="rect">
            <a:avLst/>
          </a:prstGeom>
        </p:spPr>
      </p:pic>
      <p:sp>
        <p:nvSpPr>
          <p:cNvPr id="11" name="Slide Number Placeholder 5">
            <a:extLst>
              <a:ext uri="{FF2B5EF4-FFF2-40B4-BE49-F238E27FC236}">
                <a16:creationId xmlns:a16="http://schemas.microsoft.com/office/drawing/2014/main" id="{32D8EB74-C4D2-8342-AD10-5D754EEEE3F3}"/>
              </a:ext>
            </a:extLst>
          </p:cNvPr>
          <p:cNvSpPr txBox="1">
            <a:spLocks/>
          </p:cNvSpPr>
          <p:nvPr userDrawn="1"/>
        </p:nvSpPr>
        <p:spPr>
          <a:xfrm>
            <a:off x="9037673" y="61787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43C68E-98F2-DB45-B3B1-1A7E692B45CC}" type="slidenum">
              <a:rPr lang="en-US" sz="1400" smtClean="0">
                <a:solidFill>
                  <a:schemeClr val="bg1"/>
                </a:solidFill>
              </a:rPr>
              <a:pPr/>
              <a:t>‹#›</a:t>
            </a:fld>
            <a:endParaRPr lang="en-US" sz="1400">
              <a:solidFill>
                <a:schemeClr val="bg1"/>
              </a:solidFill>
            </a:endParaRPr>
          </a:p>
        </p:txBody>
      </p:sp>
    </p:spTree>
    <p:extLst>
      <p:ext uri="{BB962C8B-B14F-4D97-AF65-F5344CB8AC3E}">
        <p14:creationId xmlns:p14="http://schemas.microsoft.com/office/powerpoint/2010/main" val="35962479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Bulleted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5"/>
            <a:ext cx="103632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pic>
        <p:nvPicPr>
          <p:cNvPr id="10" name="Picture 9">
            <a:extLst>
              <a:ext uri="{FF2B5EF4-FFF2-40B4-BE49-F238E27FC236}">
                <a16:creationId xmlns:a16="http://schemas.microsoft.com/office/drawing/2014/main" id="{81B49DDE-F77D-8C49-B13A-D2EBB4A85B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12" name="Slide Number Placeholder 5">
            <a:extLst>
              <a:ext uri="{FF2B5EF4-FFF2-40B4-BE49-F238E27FC236}">
                <a16:creationId xmlns:a16="http://schemas.microsoft.com/office/drawing/2014/main" id="{14C94A17-109B-CB4E-BEB8-386FE40DA091}"/>
              </a:ext>
            </a:extLst>
          </p:cNvPr>
          <p:cNvSpPr>
            <a:spLocks noGrp="1"/>
          </p:cNvSpPr>
          <p:nvPr>
            <p:ph type="sldNum" sz="quarter" idx="12"/>
          </p:nvPr>
        </p:nvSpPr>
        <p:spPr>
          <a:xfrm>
            <a:off x="9037673" y="6178767"/>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413480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Bulleted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5"/>
            <a:ext cx="103632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pic>
        <p:nvPicPr>
          <p:cNvPr id="10" name="Picture 9">
            <a:extLst>
              <a:ext uri="{FF2B5EF4-FFF2-40B4-BE49-F238E27FC236}">
                <a16:creationId xmlns:a16="http://schemas.microsoft.com/office/drawing/2014/main" id="{81B49DDE-F77D-8C49-B13A-D2EBB4A85B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11" name="Slide Number Placeholder 5">
            <a:extLst>
              <a:ext uri="{FF2B5EF4-FFF2-40B4-BE49-F238E27FC236}">
                <a16:creationId xmlns:a16="http://schemas.microsoft.com/office/drawing/2014/main" id="{D262FC5E-3505-6F4B-9C4A-B93773C76536}"/>
              </a:ext>
            </a:extLst>
          </p:cNvPr>
          <p:cNvSpPr txBox="1">
            <a:spLocks/>
          </p:cNvSpPr>
          <p:nvPr userDrawn="1"/>
        </p:nvSpPr>
        <p:spPr>
          <a:xfrm>
            <a:off x="9249227" y="63544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43C68E-98F2-DB45-B3B1-1A7E692B45CC}" type="slidenum">
              <a:rPr lang="en-US" smtClean="0"/>
              <a:pPr/>
              <a:t>‹#›</a:t>
            </a:fld>
            <a:endParaRPr lang="en-US"/>
          </a:p>
        </p:txBody>
      </p:sp>
      <p:sp>
        <p:nvSpPr>
          <p:cNvPr id="12" name="Slide Number Placeholder 5">
            <a:extLst>
              <a:ext uri="{FF2B5EF4-FFF2-40B4-BE49-F238E27FC236}">
                <a16:creationId xmlns:a16="http://schemas.microsoft.com/office/drawing/2014/main" id="{14C94A17-109B-CB4E-BEB8-386FE40DA091}"/>
              </a:ext>
            </a:extLst>
          </p:cNvPr>
          <p:cNvSpPr>
            <a:spLocks noGrp="1"/>
          </p:cNvSpPr>
          <p:nvPr>
            <p:ph type="sldNum" sz="quarter" idx="12"/>
          </p:nvPr>
        </p:nvSpPr>
        <p:spPr>
          <a:xfrm>
            <a:off x="9037673" y="6178767"/>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1739979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5"/>
            <a:ext cx="10363200" cy="3881438"/>
          </a:xfrm>
        </p:spPr>
        <p:txBody>
          <a:bodyPr anchor="ctr">
            <a:normAutofit/>
          </a:bodyPr>
          <a:lstStyle>
            <a:lvl1pPr marL="0" indent="0" algn="ctr">
              <a:buFont typeface="Arial" panose="020B0604020202020204" pitchFamily="34" charset="0"/>
              <a:buNone/>
              <a:defRPr sz="2800"/>
            </a:lvl1pPr>
            <a:lvl2pPr marL="457200" indent="0">
              <a:buFont typeface="Courier New" panose="02070309020205020404" pitchFamily="49" charset="0"/>
              <a:buNone/>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Information or a quote can go here in the middle.</a:t>
            </a:r>
          </a:p>
        </p:txBody>
      </p:sp>
      <p:pic>
        <p:nvPicPr>
          <p:cNvPr id="10" name="Picture 9">
            <a:extLst>
              <a:ext uri="{FF2B5EF4-FFF2-40B4-BE49-F238E27FC236}">
                <a16:creationId xmlns:a16="http://schemas.microsoft.com/office/drawing/2014/main" id="{81B49DDE-F77D-8C49-B13A-D2EBB4A85B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8" name="Slide Number Placeholder 5">
            <a:extLst>
              <a:ext uri="{FF2B5EF4-FFF2-40B4-BE49-F238E27FC236}">
                <a16:creationId xmlns:a16="http://schemas.microsoft.com/office/drawing/2014/main" id="{9D207DEE-25B7-6145-8048-EE9423A7ADC2}"/>
              </a:ext>
            </a:extLst>
          </p:cNvPr>
          <p:cNvSpPr>
            <a:spLocks noGrp="1"/>
          </p:cNvSpPr>
          <p:nvPr>
            <p:ph type="sldNum" sz="quarter" idx="12"/>
          </p:nvPr>
        </p:nvSpPr>
        <p:spPr>
          <a:xfrm>
            <a:off x="9037673" y="6190342"/>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2011522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6" y="1743075"/>
            <a:ext cx="47244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pic>
        <p:nvPicPr>
          <p:cNvPr id="16" name="Picture 15">
            <a:extLst>
              <a:ext uri="{FF2B5EF4-FFF2-40B4-BE49-F238E27FC236}">
                <a16:creationId xmlns:a16="http://schemas.microsoft.com/office/drawing/2014/main" id="{272B1A79-660A-FB48-B680-31ED9EB0F2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5"/>
            <a:ext cx="4724400" cy="3881438"/>
          </a:xfrm>
          <a:solidFill>
            <a:schemeClr val="tx1">
              <a:alpha val="21000"/>
            </a:schemeClr>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icon to add picture</a:t>
            </a:r>
          </a:p>
          <a:p>
            <a:endParaRPr lang="en-US"/>
          </a:p>
        </p:txBody>
      </p:sp>
      <p:sp>
        <p:nvSpPr>
          <p:cNvPr id="11" name="Slide Number Placeholder 5">
            <a:extLst>
              <a:ext uri="{FF2B5EF4-FFF2-40B4-BE49-F238E27FC236}">
                <a16:creationId xmlns:a16="http://schemas.microsoft.com/office/drawing/2014/main" id="{20B6514F-D5DE-B240-AE31-E61A87108A2F}"/>
              </a:ext>
            </a:extLst>
          </p:cNvPr>
          <p:cNvSpPr>
            <a:spLocks noGrp="1"/>
          </p:cNvSpPr>
          <p:nvPr>
            <p:ph type="sldNum" sz="quarter" idx="21"/>
          </p:nvPr>
        </p:nvSpPr>
        <p:spPr>
          <a:xfrm>
            <a:off x="9037673" y="6178767"/>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3476262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0" y="1743075"/>
            <a:ext cx="4724400" cy="3881438"/>
          </a:xfrm>
        </p:spPr>
        <p:txBody>
          <a:bodyPr anchor="ctr"/>
          <a:lstStyle>
            <a:lvl1pPr algn="ctr">
              <a:defRPr/>
            </a:lvl1pPr>
          </a:lstStyle>
          <a:p>
            <a:r>
              <a:rPr lang="en-US"/>
              <a:t>Click icon to add chart</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6" y="1743075"/>
            <a:ext cx="47244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pic>
        <p:nvPicPr>
          <p:cNvPr id="11" name="Picture 10">
            <a:extLst>
              <a:ext uri="{FF2B5EF4-FFF2-40B4-BE49-F238E27FC236}">
                <a16:creationId xmlns:a16="http://schemas.microsoft.com/office/drawing/2014/main" id="{B0D46B5F-0461-BA43-B8AE-F4CFAB324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12" name="Slide Number Placeholder 5">
            <a:extLst>
              <a:ext uri="{FF2B5EF4-FFF2-40B4-BE49-F238E27FC236}">
                <a16:creationId xmlns:a16="http://schemas.microsoft.com/office/drawing/2014/main" id="{8806B7BD-09D3-F54C-AD24-1604173EDB12}"/>
              </a:ext>
            </a:extLst>
          </p:cNvPr>
          <p:cNvSpPr>
            <a:spLocks noGrp="1"/>
          </p:cNvSpPr>
          <p:nvPr>
            <p:ph type="sldNum" sz="quarter" idx="13"/>
          </p:nvPr>
        </p:nvSpPr>
        <p:spPr>
          <a:xfrm>
            <a:off x="9037673" y="6178767"/>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21362915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Content">
    <p:spTree>
      <p:nvGrpSpPr>
        <p:cNvPr id="1" name=""/>
        <p:cNvGrpSpPr/>
        <p:nvPr/>
      </p:nvGrpSpPr>
      <p:grpSpPr>
        <a:xfrm>
          <a:off x="0" y="0"/>
          <a:ext cx="0" cy="0"/>
          <a:chOff x="0" y="0"/>
          <a:chExt cx="0" cy="0"/>
        </a:xfrm>
      </p:grpSpPr>
      <p:pic>
        <p:nvPicPr>
          <p:cNvPr id="12" name="Picture 11" descr="A close up of a sign&#10;&#10;Description automatically generated">
            <a:extLst>
              <a:ext uri="{FF2B5EF4-FFF2-40B4-BE49-F238E27FC236}">
                <a16:creationId xmlns:a16="http://schemas.microsoft.com/office/drawing/2014/main" id="{76C1085D-5CFA-B94A-BF1A-5E9F2FF60E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199" y="934419"/>
            <a:ext cx="4724401" cy="563524"/>
          </a:xfrm>
        </p:spPr>
        <p:txBody>
          <a:bodyPr anchor="t">
            <a:normAutofit/>
          </a:bodyPr>
          <a:lstStyle>
            <a:lvl1pPr algn="l">
              <a:defRPr sz="3600">
                <a:solidFill>
                  <a:schemeClr val="accent3"/>
                </a:solidFill>
              </a:defRPr>
            </a:lvl1pPr>
          </a:lstStyle>
          <a:p>
            <a:r>
              <a:rPr lang="en-US"/>
              <a:t>Title Area - Alternate </a:t>
            </a:r>
          </a:p>
        </p:txBody>
      </p:sp>
      <p:pic>
        <p:nvPicPr>
          <p:cNvPr id="18" name="Picture 17">
            <a:extLst>
              <a:ext uri="{FF2B5EF4-FFF2-40B4-BE49-F238E27FC236}">
                <a16:creationId xmlns:a16="http://schemas.microsoft.com/office/drawing/2014/main" id="{70951B19-212E-2C48-A057-21DDD27753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19" name="Rectangle 18">
            <a:extLst>
              <a:ext uri="{FF2B5EF4-FFF2-40B4-BE49-F238E27FC236}">
                <a16:creationId xmlns:a16="http://schemas.microsoft.com/office/drawing/2014/main" id="{2E93C2AF-011C-8044-9429-C33BADE417FE}"/>
              </a:ext>
            </a:extLst>
          </p:cNvPr>
          <p:cNvSpPr/>
          <p:nvPr/>
        </p:nvSpPr>
        <p:spPr>
          <a:xfrm>
            <a:off x="0" y="0"/>
            <a:ext cx="457200" cy="6868754"/>
          </a:xfrm>
          <a:prstGeom prst="rect">
            <a:avLst/>
          </a:prstGeom>
          <a:gradFill>
            <a:gsLst>
              <a:gs pos="20000">
                <a:schemeClr val="accent3"/>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0" y="0"/>
            <a:ext cx="5270500" cy="6858000"/>
          </a:xfrm>
          <a:solidFill>
            <a:schemeClr val="tx1">
              <a:alpha val="20000"/>
            </a:schemeClr>
          </a:solidFill>
          <a:ln>
            <a:noFill/>
          </a:ln>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noProof="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Click icon to add picture</a:t>
            </a:r>
          </a:p>
          <a:p>
            <a:endParaRPr lang="en-US"/>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5"/>
            <a:ext cx="47244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sp>
        <p:nvSpPr>
          <p:cNvPr id="10" name="Slide Number Placeholder 5">
            <a:extLst>
              <a:ext uri="{FF2B5EF4-FFF2-40B4-BE49-F238E27FC236}">
                <a16:creationId xmlns:a16="http://schemas.microsoft.com/office/drawing/2014/main" id="{E9B0D057-075D-AC4F-9750-EE35BB531927}"/>
              </a:ext>
            </a:extLst>
          </p:cNvPr>
          <p:cNvSpPr>
            <a:spLocks noGrp="1"/>
          </p:cNvSpPr>
          <p:nvPr>
            <p:ph type="sldNum" sz="quarter" idx="14"/>
          </p:nvPr>
        </p:nvSpPr>
        <p:spPr>
          <a:xfrm>
            <a:off x="9037673" y="6178767"/>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4256033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Step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3" y="2200897"/>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282" y="-6597"/>
            <a:ext cx="6323281" cy="766116"/>
          </a:xfrm>
          <a:prstGeom prst="rect">
            <a:avLst/>
          </a:prstGeom>
        </p:spPr>
      </p:pic>
      <p:pic>
        <p:nvPicPr>
          <p:cNvPr id="12" name="Picture 11" descr="A close up of a sign&#10;&#10;Description automatically generated">
            <a:extLst>
              <a:ext uri="{FF2B5EF4-FFF2-40B4-BE49-F238E27FC236}">
                <a16:creationId xmlns:a16="http://schemas.microsoft.com/office/drawing/2014/main" id="{99ACF42B-4F1F-B342-8CCF-95AE2D415B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6178099"/>
            <a:ext cx="868327" cy="372140"/>
          </a:xfrm>
          <a:prstGeom prst="rect">
            <a:avLst/>
          </a:prstGeom>
        </p:spPr>
      </p:pic>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0" y="1901339"/>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0" y="2825166"/>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0" y="3833834"/>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0" y="4842502"/>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0"/>
          </a:xfrm>
          <a:solidFill>
            <a:schemeClr val="tx1">
              <a:alpha val="21000"/>
            </a:schemeClr>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a:t>           Click icon to add picture</a:t>
            </a:r>
          </a:p>
          <a:p>
            <a:endParaRPr lang="en-US"/>
          </a:p>
        </p:txBody>
      </p:sp>
      <p:sp>
        <p:nvSpPr>
          <p:cNvPr id="24" name="Slide Number Placeholder 5">
            <a:extLst>
              <a:ext uri="{FF2B5EF4-FFF2-40B4-BE49-F238E27FC236}">
                <a16:creationId xmlns:a16="http://schemas.microsoft.com/office/drawing/2014/main" id="{29E7285D-7A45-F345-B416-327E331118F8}"/>
              </a:ext>
            </a:extLst>
          </p:cNvPr>
          <p:cNvSpPr>
            <a:spLocks noGrp="1"/>
          </p:cNvSpPr>
          <p:nvPr>
            <p:ph type="sldNum" sz="quarter" idx="21"/>
          </p:nvPr>
        </p:nvSpPr>
        <p:spPr>
          <a:xfrm>
            <a:off x="9037673" y="6178767"/>
            <a:ext cx="2743200" cy="365125"/>
          </a:xfrm>
        </p:spPr>
        <p:txBody>
          <a:bodyPr/>
          <a:lstStyle>
            <a:lvl1pPr>
              <a:defRPr sz="1400">
                <a:solidFill>
                  <a:schemeClr val="bg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2567623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Timelin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700" y="-1"/>
            <a:ext cx="12384088" cy="2825713"/>
          </a:xfrm>
          <a:solidFill>
            <a:schemeClr val="tx1">
              <a:alpha val="20000"/>
            </a:schemeClr>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Click icon to add picture</a:t>
            </a:r>
          </a:p>
          <a:p>
            <a:endParaRPr lang="en-US"/>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59" y="1757579"/>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5"/>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1"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3"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895" y="2233189"/>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18"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1"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399" y="5140601"/>
            <a:ext cx="10363201" cy="563524"/>
          </a:xfrm>
        </p:spPr>
        <p:txBody>
          <a:bodyPr anchor="t">
            <a:normAutofit/>
          </a:bodyPr>
          <a:lstStyle>
            <a:lvl1pPr algn="l">
              <a:defRPr sz="3600">
                <a:solidFill>
                  <a:schemeClr val="accent1"/>
                </a:solidFill>
              </a:defRPr>
            </a:lvl1pPr>
          </a:lstStyle>
          <a:p>
            <a:r>
              <a:rPr lang="en-US"/>
              <a:t>Title here - Alternate</a:t>
            </a:r>
          </a:p>
        </p:txBody>
      </p:sp>
      <p:pic>
        <p:nvPicPr>
          <p:cNvPr id="26" name="Picture 25" descr="A close up of a sign&#10;&#10;Description automatically generated">
            <a:extLst>
              <a:ext uri="{FF2B5EF4-FFF2-40B4-BE49-F238E27FC236}">
                <a16:creationId xmlns:a16="http://schemas.microsoft.com/office/drawing/2014/main" id="{0604051F-58D6-D347-8211-DA53568D84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20" name="Slide Number Placeholder 5">
            <a:extLst>
              <a:ext uri="{FF2B5EF4-FFF2-40B4-BE49-F238E27FC236}">
                <a16:creationId xmlns:a16="http://schemas.microsoft.com/office/drawing/2014/main" id="{F315B57C-289B-CA4A-8A44-82972FDFE0FE}"/>
              </a:ext>
            </a:extLst>
          </p:cNvPr>
          <p:cNvSpPr>
            <a:spLocks noGrp="1"/>
          </p:cNvSpPr>
          <p:nvPr>
            <p:ph type="sldNum" sz="quarter" idx="22"/>
          </p:nvPr>
        </p:nvSpPr>
        <p:spPr>
          <a:xfrm>
            <a:off x="9037673" y="6178767"/>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196011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accent3"/>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1774"/>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4954319" y="2893379"/>
            <a:ext cx="2050144" cy="878633"/>
          </a:xfrm>
          <a:prstGeom prst="rect">
            <a:avLst/>
          </a:prstGeom>
        </p:spPr>
      </p:pic>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319" y="4763021"/>
            <a:ext cx="6323281" cy="766116"/>
          </a:xfrm>
          <a:prstGeom prst="rect">
            <a:avLst/>
          </a:prstGeom>
        </p:spPr>
      </p:pic>
      <p:sp>
        <p:nvSpPr>
          <p:cNvPr id="6" name="Title 1">
            <a:extLst>
              <a:ext uri="{FF2B5EF4-FFF2-40B4-BE49-F238E27FC236}">
                <a16:creationId xmlns:a16="http://schemas.microsoft.com/office/drawing/2014/main" id="{54223FAA-8ECE-074E-9A27-43ABEF299510}"/>
              </a:ext>
            </a:extLst>
          </p:cNvPr>
          <p:cNvSpPr>
            <a:spLocks noGrp="1"/>
          </p:cNvSpPr>
          <p:nvPr>
            <p:ph type="ctrTitle" hasCustomPrompt="1"/>
          </p:nvPr>
        </p:nvSpPr>
        <p:spPr>
          <a:xfrm>
            <a:off x="914400" y="1602115"/>
            <a:ext cx="7517220" cy="878627"/>
          </a:xfrm>
        </p:spPr>
        <p:txBody>
          <a:bodyPr anchor="t">
            <a:normAutofit/>
          </a:bodyPr>
          <a:lstStyle>
            <a:lvl1pPr algn="l">
              <a:defRPr sz="4800">
                <a:solidFill>
                  <a:schemeClr val="bg1"/>
                </a:solidFill>
              </a:defRPr>
            </a:lvl1pPr>
          </a:lstStyle>
          <a:p>
            <a:r>
              <a:rPr lang="en-US"/>
              <a:t>Thank you!</a:t>
            </a:r>
          </a:p>
        </p:txBody>
      </p:sp>
      <p:sp>
        <p:nvSpPr>
          <p:cNvPr id="3" name="Text Placeholder 2">
            <a:extLst>
              <a:ext uri="{FF2B5EF4-FFF2-40B4-BE49-F238E27FC236}">
                <a16:creationId xmlns:a16="http://schemas.microsoft.com/office/drawing/2014/main" id="{1D875F82-6370-A749-8699-F578D8688226}"/>
              </a:ext>
            </a:extLst>
          </p:cNvPr>
          <p:cNvSpPr>
            <a:spLocks noGrp="1"/>
          </p:cNvSpPr>
          <p:nvPr>
            <p:ph type="body" sz="quarter" idx="10" hasCustomPrompt="1"/>
          </p:nvPr>
        </p:nvSpPr>
        <p:spPr>
          <a:xfrm>
            <a:off x="4954588" y="4053016"/>
            <a:ext cx="5956428" cy="597483"/>
          </a:xfrm>
        </p:spPr>
        <p:txBody>
          <a:bodyPr>
            <a:normAutofit/>
          </a:bodyPr>
          <a:lstStyle>
            <a:lvl1pPr>
              <a:defRPr sz="2000">
                <a:solidFill>
                  <a:schemeClr val="bg1"/>
                </a:solidFill>
              </a:defRPr>
            </a:lvl1pPr>
          </a:lstStyle>
          <a:p>
            <a:pPr lvl="0"/>
            <a:r>
              <a:rPr lang="en-US"/>
              <a:t>Name and Contact Information</a:t>
            </a:r>
          </a:p>
        </p:txBody>
      </p:sp>
      <p:sp>
        <p:nvSpPr>
          <p:cNvPr id="8" name="Slide Number Placeholder 5">
            <a:extLst>
              <a:ext uri="{FF2B5EF4-FFF2-40B4-BE49-F238E27FC236}">
                <a16:creationId xmlns:a16="http://schemas.microsoft.com/office/drawing/2014/main" id="{970CDBAA-DBAF-C246-83C9-9857220F4949}"/>
              </a:ext>
            </a:extLst>
          </p:cNvPr>
          <p:cNvSpPr>
            <a:spLocks noGrp="1"/>
          </p:cNvSpPr>
          <p:nvPr>
            <p:ph type="sldNum" sz="quarter" idx="12"/>
          </p:nvPr>
        </p:nvSpPr>
        <p:spPr>
          <a:xfrm>
            <a:off x="9037673" y="6178767"/>
            <a:ext cx="2743200" cy="365125"/>
          </a:xfrm>
        </p:spPr>
        <p:txBody>
          <a:bodyPr/>
          <a:lstStyle>
            <a:lvl1pPr>
              <a:defRPr sz="1400">
                <a:solidFill>
                  <a:schemeClr val="bg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946868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8" name="bk object 20">
            <a:extLst>
              <a:ext uri="{FF2B5EF4-FFF2-40B4-BE49-F238E27FC236}">
                <a16:creationId xmlns:a16="http://schemas.microsoft.com/office/drawing/2014/main" id="{33647121-E423-074B-8AA3-E9EEF0F8432F}"/>
              </a:ext>
            </a:extLst>
          </p:cNvPr>
          <p:cNvSpPr/>
          <p:nvPr userDrawn="1"/>
        </p:nvSpPr>
        <p:spPr>
          <a:xfrm>
            <a:off x="0" y="0"/>
            <a:ext cx="12192000" cy="806824"/>
          </a:xfrm>
          <a:custGeom>
            <a:avLst/>
            <a:gdLst/>
            <a:ahLst/>
            <a:cxnLst/>
            <a:rect l="l" t="t" r="r" b="b"/>
            <a:pathLst>
              <a:path w="10058400" h="859790">
                <a:moveTo>
                  <a:pt x="0" y="859535"/>
                </a:moveTo>
                <a:lnTo>
                  <a:pt x="10058400" y="859535"/>
                </a:lnTo>
                <a:lnTo>
                  <a:pt x="10058400" y="0"/>
                </a:lnTo>
                <a:lnTo>
                  <a:pt x="0" y="0"/>
                </a:lnTo>
                <a:lnTo>
                  <a:pt x="0" y="859535"/>
                </a:lnTo>
                <a:close/>
              </a:path>
            </a:pathLst>
          </a:custGeom>
          <a:solidFill>
            <a:srgbClr val="004D9F"/>
          </a:solidFill>
        </p:spPr>
        <p:txBody>
          <a:bodyPr wrap="square" lIns="0" tIns="0" rIns="0" bIns="0" rtlCol="0"/>
          <a:lstStyle/>
          <a:p>
            <a:endParaRPr sz="1588"/>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b="0" i="0">
                <a:latin typeface="Trebuchet MS" panose="020B0703020202090204" pitchFamily="34" charset="0"/>
              </a:defRPr>
            </a:lvl1pPr>
          </a:lstStyle>
          <a:p>
            <a:endParaRPr/>
          </a:p>
        </p:txBody>
      </p:sp>
      <p:sp>
        <p:nvSpPr>
          <p:cNvPr id="4" name="Holder 4"/>
          <p:cNvSpPr>
            <a:spLocks noGrp="1"/>
          </p:cNvSpPr>
          <p:nvPr>
            <p:ph type="ftr" sz="quarter" idx="5"/>
          </p:nvPr>
        </p:nvSpPr>
        <p:spPr>
          <a:xfrm>
            <a:off x="538788" y="6535496"/>
            <a:ext cx="3525212" cy="147099"/>
          </a:xfrm>
        </p:spPr>
        <p:txBody>
          <a:bodyPr lIns="0" tIns="0" rIns="0" bIns="0"/>
          <a:lstStyle>
            <a:lvl1pPr>
              <a:defRPr sz="971" b="0" i="0">
                <a:solidFill>
                  <a:srgbClr val="5E5F61"/>
                </a:solidFill>
                <a:latin typeface="Karmina Sans"/>
                <a:cs typeface="Karmina Sans"/>
              </a:defRPr>
            </a:lvl1pPr>
          </a:lstStyle>
          <a:p>
            <a:pPr marL="11206">
              <a:lnSpc>
                <a:spcPts val="1138"/>
              </a:lnSpc>
            </a:pPr>
            <a:endParaRPr lang="en-US" spc="-4">
              <a:latin typeface="Trebuchet MS" panose="020B0703020202090204" pitchFamily="34" charset="0"/>
            </a:endParaRPr>
          </a:p>
        </p:txBody>
      </p:sp>
      <p:sp>
        <p:nvSpPr>
          <p:cNvPr id="9" name="Holder 2">
            <a:extLst>
              <a:ext uri="{FF2B5EF4-FFF2-40B4-BE49-F238E27FC236}">
                <a16:creationId xmlns:a16="http://schemas.microsoft.com/office/drawing/2014/main" id="{33D451A0-F007-624F-8669-5D5189FF9996}"/>
              </a:ext>
            </a:extLst>
          </p:cNvPr>
          <p:cNvSpPr>
            <a:spLocks noGrp="1"/>
          </p:cNvSpPr>
          <p:nvPr>
            <p:ph type="title"/>
          </p:nvPr>
        </p:nvSpPr>
        <p:spPr>
          <a:xfrm>
            <a:off x="538788" y="234393"/>
            <a:ext cx="10083030" cy="370916"/>
          </a:xfrm>
          <a:prstGeom prst="rect">
            <a:avLst/>
          </a:prstGeom>
        </p:spPr>
        <p:txBody>
          <a:bodyPr lIns="0" tIns="0" rIns="0" bIns="0"/>
          <a:lstStyle>
            <a:lvl1pPr>
              <a:defRPr sz="2912" b="1" i="0">
                <a:solidFill>
                  <a:schemeClr val="bg1"/>
                </a:solidFill>
                <a:latin typeface="Trebuchet MS"/>
                <a:cs typeface="Trebuchet MS"/>
              </a:defRPr>
            </a:lvl1pPr>
          </a:lstStyle>
          <a:p>
            <a:endParaRPr/>
          </a:p>
        </p:txBody>
      </p:sp>
      <p:pic>
        <p:nvPicPr>
          <p:cNvPr id="10" name="Picture 9">
            <a:extLst>
              <a:ext uri="{FF2B5EF4-FFF2-40B4-BE49-F238E27FC236}">
                <a16:creationId xmlns:a16="http://schemas.microsoft.com/office/drawing/2014/main" id="{5722E3FD-0DF8-CE44-A331-8B0B8D33C9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99131" y="183722"/>
            <a:ext cx="421396" cy="421396"/>
          </a:xfrm>
          <a:prstGeom prst="rect">
            <a:avLst/>
          </a:prstGeom>
        </p:spPr>
      </p:pic>
      <p:sp>
        <p:nvSpPr>
          <p:cNvPr id="11" name="Slide Number Placeholder 5">
            <a:extLst>
              <a:ext uri="{FF2B5EF4-FFF2-40B4-BE49-F238E27FC236}">
                <a16:creationId xmlns:a16="http://schemas.microsoft.com/office/drawing/2014/main" id="{03280EB8-FA38-7044-9FD3-BD05BB61E6FB}"/>
              </a:ext>
            </a:extLst>
          </p:cNvPr>
          <p:cNvSpPr txBox="1">
            <a:spLocks/>
          </p:cNvSpPr>
          <p:nvPr userDrawn="1"/>
        </p:nvSpPr>
        <p:spPr>
          <a:xfrm>
            <a:off x="9037673" y="61787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43C68E-98F2-DB45-B3B1-1A7E692B45CC}" type="slidenum">
              <a:rPr lang="en-US" sz="1400" smtClean="0"/>
              <a:pPr/>
              <a:t>‹#›</a:t>
            </a:fld>
            <a:endParaRPr lang="en-US" sz="1400"/>
          </a:p>
        </p:txBody>
      </p:sp>
    </p:spTree>
    <p:extLst>
      <p:ext uri="{BB962C8B-B14F-4D97-AF65-F5344CB8AC3E}">
        <p14:creationId xmlns:p14="http://schemas.microsoft.com/office/powerpoint/2010/main" val="348622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5"/>
            <a:ext cx="10363200" cy="3881438"/>
          </a:xfrm>
        </p:spPr>
        <p:txBody>
          <a:bodyPr anchor="ctr">
            <a:normAutofit/>
          </a:bodyPr>
          <a:lstStyle>
            <a:lvl1pPr marL="0" indent="0" algn="ctr">
              <a:buFont typeface="Arial" panose="020B0604020202020204" pitchFamily="34" charset="0"/>
              <a:buNone/>
              <a:defRPr sz="2800"/>
            </a:lvl1pPr>
            <a:lvl2pPr marL="457200" indent="0">
              <a:buFont typeface="Courier New" panose="02070309020205020404" pitchFamily="49" charset="0"/>
              <a:buNone/>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Information or a quote can go here in the middle.</a:t>
            </a:r>
          </a:p>
        </p:txBody>
      </p:sp>
      <p:pic>
        <p:nvPicPr>
          <p:cNvPr id="10" name="Picture 9">
            <a:extLst>
              <a:ext uri="{FF2B5EF4-FFF2-40B4-BE49-F238E27FC236}">
                <a16:creationId xmlns:a16="http://schemas.microsoft.com/office/drawing/2014/main" id="{81B49DDE-F77D-8C49-B13A-D2EBB4A85B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8" name="Slide Number Placeholder 5">
            <a:extLst>
              <a:ext uri="{FF2B5EF4-FFF2-40B4-BE49-F238E27FC236}">
                <a16:creationId xmlns:a16="http://schemas.microsoft.com/office/drawing/2014/main" id="{9D207DEE-25B7-6145-8048-EE9423A7ADC2}"/>
              </a:ext>
            </a:extLst>
          </p:cNvPr>
          <p:cNvSpPr>
            <a:spLocks noGrp="1"/>
          </p:cNvSpPr>
          <p:nvPr>
            <p:ph type="sldNum" sz="quarter" idx="12"/>
          </p:nvPr>
        </p:nvSpPr>
        <p:spPr>
          <a:xfrm>
            <a:off x="9037673" y="6190342"/>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3948611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6" y="1743075"/>
            <a:ext cx="47244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pic>
        <p:nvPicPr>
          <p:cNvPr id="16" name="Picture 15">
            <a:extLst>
              <a:ext uri="{FF2B5EF4-FFF2-40B4-BE49-F238E27FC236}">
                <a16:creationId xmlns:a16="http://schemas.microsoft.com/office/drawing/2014/main" id="{272B1A79-660A-FB48-B680-31ED9EB0F2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5"/>
            <a:ext cx="4724400" cy="3881438"/>
          </a:xfrm>
          <a:solidFill>
            <a:schemeClr val="tx1">
              <a:alpha val="21000"/>
            </a:schemeClr>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icon to add picture</a:t>
            </a:r>
          </a:p>
          <a:p>
            <a:endParaRPr lang="en-US"/>
          </a:p>
        </p:txBody>
      </p:sp>
      <p:sp>
        <p:nvSpPr>
          <p:cNvPr id="11" name="Slide Number Placeholder 5">
            <a:extLst>
              <a:ext uri="{FF2B5EF4-FFF2-40B4-BE49-F238E27FC236}">
                <a16:creationId xmlns:a16="http://schemas.microsoft.com/office/drawing/2014/main" id="{20B6514F-D5DE-B240-AE31-E61A87108A2F}"/>
              </a:ext>
            </a:extLst>
          </p:cNvPr>
          <p:cNvSpPr>
            <a:spLocks noGrp="1"/>
          </p:cNvSpPr>
          <p:nvPr>
            <p:ph type="sldNum" sz="quarter" idx="21"/>
          </p:nvPr>
        </p:nvSpPr>
        <p:spPr>
          <a:xfrm>
            <a:off x="9037673" y="6178767"/>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4293593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userDrawn="1"/>
        </p:nvSpPr>
        <p:spPr>
          <a:xfrm rot="5400000">
            <a:off x="5712942" y="-5729054"/>
            <a:ext cx="766117" cy="12192002"/>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automatically generated">
            <a:extLst>
              <a:ext uri="{FF2B5EF4-FFF2-40B4-BE49-F238E27FC236}">
                <a16:creationId xmlns:a16="http://schemas.microsoft.com/office/drawing/2014/main" id="{2A2FB38C-4FC4-B44F-B536-7AC1708558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0" y="1743075"/>
            <a:ext cx="4724400" cy="3881438"/>
          </a:xfrm>
        </p:spPr>
        <p:txBody>
          <a:bodyPr anchor="ctr"/>
          <a:lstStyle>
            <a:lvl1pPr algn="ctr">
              <a:defRPr/>
            </a:lvl1pPr>
          </a:lstStyle>
          <a:p>
            <a:r>
              <a:rPr lang="en-US"/>
              <a:t>Click icon to add chart</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6" y="1743075"/>
            <a:ext cx="47244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pic>
        <p:nvPicPr>
          <p:cNvPr id="11" name="Picture 10">
            <a:extLst>
              <a:ext uri="{FF2B5EF4-FFF2-40B4-BE49-F238E27FC236}">
                <a16:creationId xmlns:a16="http://schemas.microsoft.com/office/drawing/2014/main" id="{B0D46B5F-0461-BA43-B8AE-F4CFAB324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12" name="Slide Number Placeholder 5">
            <a:extLst>
              <a:ext uri="{FF2B5EF4-FFF2-40B4-BE49-F238E27FC236}">
                <a16:creationId xmlns:a16="http://schemas.microsoft.com/office/drawing/2014/main" id="{8806B7BD-09D3-F54C-AD24-1604173EDB12}"/>
              </a:ext>
            </a:extLst>
          </p:cNvPr>
          <p:cNvSpPr>
            <a:spLocks noGrp="1"/>
          </p:cNvSpPr>
          <p:nvPr>
            <p:ph type="sldNum" sz="quarter" idx="13"/>
          </p:nvPr>
        </p:nvSpPr>
        <p:spPr>
          <a:xfrm>
            <a:off x="9037673" y="6178767"/>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1890372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Content">
    <p:spTree>
      <p:nvGrpSpPr>
        <p:cNvPr id="1" name=""/>
        <p:cNvGrpSpPr/>
        <p:nvPr/>
      </p:nvGrpSpPr>
      <p:grpSpPr>
        <a:xfrm>
          <a:off x="0" y="0"/>
          <a:ext cx="0" cy="0"/>
          <a:chOff x="0" y="0"/>
          <a:chExt cx="0" cy="0"/>
        </a:xfrm>
      </p:grpSpPr>
      <p:pic>
        <p:nvPicPr>
          <p:cNvPr id="12" name="Picture 11" descr="A close up of a sign&#10;&#10;Description automatically generated">
            <a:extLst>
              <a:ext uri="{FF2B5EF4-FFF2-40B4-BE49-F238E27FC236}">
                <a16:creationId xmlns:a16="http://schemas.microsoft.com/office/drawing/2014/main" id="{76C1085D-5CFA-B94A-BF1A-5E9F2FF60E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199" y="934419"/>
            <a:ext cx="4724401" cy="563524"/>
          </a:xfrm>
        </p:spPr>
        <p:txBody>
          <a:bodyPr anchor="t">
            <a:normAutofit/>
          </a:bodyPr>
          <a:lstStyle>
            <a:lvl1pPr algn="l">
              <a:defRPr sz="3600">
                <a:solidFill>
                  <a:schemeClr val="accent3"/>
                </a:solidFill>
              </a:defRPr>
            </a:lvl1pPr>
          </a:lstStyle>
          <a:p>
            <a:r>
              <a:rPr lang="en-US"/>
              <a:t>Title Area - Alternate </a:t>
            </a:r>
          </a:p>
        </p:txBody>
      </p:sp>
      <p:pic>
        <p:nvPicPr>
          <p:cNvPr id="18" name="Picture 17">
            <a:extLst>
              <a:ext uri="{FF2B5EF4-FFF2-40B4-BE49-F238E27FC236}">
                <a16:creationId xmlns:a16="http://schemas.microsoft.com/office/drawing/2014/main" id="{70951B19-212E-2C48-A057-21DDD27753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7511" y="-234774"/>
            <a:ext cx="6323281" cy="766116"/>
          </a:xfrm>
          <a:prstGeom prst="rect">
            <a:avLst/>
          </a:prstGeom>
        </p:spPr>
      </p:pic>
      <p:sp>
        <p:nvSpPr>
          <p:cNvPr id="19" name="Rectangle 18">
            <a:extLst>
              <a:ext uri="{FF2B5EF4-FFF2-40B4-BE49-F238E27FC236}">
                <a16:creationId xmlns:a16="http://schemas.microsoft.com/office/drawing/2014/main" id="{2E93C2AF-011C-8044-9429-C33BADE417FE}"/>
              </a:ext>
            </a:extLst>
          </p:cNvPr>
          <p:cNvSpPr/>
          <p:nvPr/>
        </p:nvSpPr>
        <p:spPr>
          <a:xfrm>
            <a:off x="0" y="0"/>
            <a:ext cx="457200" cy="6868754"/>
          </a:xfrm>
          <a:prstGeom prst="rect">
            <a:avLst/>
          </a:prstGeom>
          <a:gradFill>
            <a:gsLst>
              <a:gs pos="20000">
                <a:schemeClr val="accent3"/>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0" y="0"/>
            <a:ext cx="5270500" cy="6858000"/>
          </a:xfrm>
          <a:solidFill>
            <a:schemeClr val="tx1">
              <a:alpha val="20000"/>
            </a:schemeClr>
          </a:solidFill>
          <a:ln>
            <a:noFill/>
          </a:ln>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noProof="0"/>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Click icon to add picture</a:t>
            </a:r>
          </a:p>
          <a:p>
            <a:endParaRPr lang="en-US"/>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5"/>
            <a:ext cx="4724400" cy="3881438"/>
          </a:xfrm>
        </p:spPr>
        <p:txBody>
          <a:bodyPr anchor="t">
            <a:normAutofit/>
          </a:bodyPr>
          <a:lstStyle>
            <a:lvl1pPr marL="457200" indent="-457200">
              <a:buFont typeface="Arial" panose="020B0604020202020204" pitchFamily="34" charset="0"/>
              <a:buChar char="•"/>
              <a:defRPr sz="2800"/>
            </a:lvl1pPr>
            <a:lvl2pPr marL="800100" indent="-342900">
              <a:buFont typeface="Courier New" panose="02070309020205020404" pitchFamily="49" charset="0"/>
              <a:buChar char="o"/>
              <a:defRPr sz="2400"/>
            </a:lvl2pPr>
            <a:lvl3pPr marL="1257300" indent="-342900">
              <a:buFont typeface="Wingdings" pitchFamily="2" charset="2"/>
              <a:buChar char="§"/>
              <a:defRPr sz="2000"/>
            </a:lvl3pPr>
            <a:lvl4pPr marL="1657350" indent="-285750">
              <a:buFont typeface="Arial" panose="020B0604020202020204" pitchFamily="34" charset="0"/>
              <a:buChar char="•"/>
              <a:defRPr sz="1800"/>
            </a:lvl4pPr>
            <a:lvl5pPr marL="2114550" indent="-285750">
              <a:buFont typeface="Courier New" panose="02070309020205020404" pitchFamily="49" charset="0"/>
              <a:buChar char="o"/>
              <a:defRPr sz="1800"/>
            </a:lvl5pPr>
          </a:lstStyle>
          <a:p>
            <a:pPr lvl="0"/>
            <a:r>
              <a:rPr lang="en-US"/>
              <a:t>First Bullet</a:t>
            </a:r>
          </a:p>
          <a:p>
            <a:pPr lvl="1"/>
            <a:r>
              <a:rPr lang="en-US"/>
              <a:t>Second bullet</a:t>
            </a:r>
          </a:p>
          <a:p>
            <a:pPr lvl="2"/>
            <a:r>
              <a:rPr lang="en-US"/>
              <a:t>Third bullet</a:t>
            </a:r>
          </a:p>
          <a:p>
            <a:pPr lvl="3"/>
            <a:r>
              <a:rPr lang="en-US"/>
              <a:t>Fourth bullet</a:t>
            </a:r>
          </a:p>
          <a:p>
            <a:pPr lvl="4"/>
            <a:r>
              <a:rPr lang="en-US"/>
              <a:t>Fifth bullet</a:t>
            </a:r>
          </a:p>
        </p:txBody>
      </p:sp>
      <p:sp>
        <p:nvSpPr>
          <p:cNvPr id="10" name="Slide Number Placeholder 5">
            <a:extLst>
              <a:ext uri="{FF2B5EF4-FFF2-40B4-BE49-F238E27FC236}">
                <a16:creationId xmlns:a16="http://schemas.microsoft.com/office/drawing/2014/main" id="{E9B0D057-075D-AC4F-9750-EE35BB531927}"/>
              </a:ext>
            </a:extLst>
          </p:cNvPr>
          <p:cNvSpPr>
            <a:spLocks noGrp="1"/>
          </p:cNvSpPr>
          <p:nvPr>
            <p:ph type="sldNum" sz="quarter" idx="14"/>
          </p:nvPr>
        </p:nvSpPr>
        <p:spPr>
          <a:xfrm>
            <a:off x="9037673" y="6178767"/>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13242196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tep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3" y="2200897"/>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282" y="-6597"/>
            <a:ext cx="6323281" cy="766116"/>
          </a:xfrm>
          <a:prstGeom prst="rect">
            <a:avLst/>
          </a:prstGeom>
        </p:spPr>
      </p:pic>
      <p:pic>
        <p:nvPicPr>
          <p:cNvPr id="12" name="Picture 11" descr="A close up of a sign&#10;&#10;Description automatically generated">
            <a:extLst>
              <a:ext uri="{FF2B5EF4-FFF2-40B4-BE49-F238E27FC236}">
                <a16:creationId xmlns:a16="http://schemas.microsoft.com/office/drawing/2014/main" id="{99ACF42B-4F1F-B342-8CCF-95AE2D415B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6178099"/>
            <a:ext cx="868327" cy="372140"/>
          </a:xfrm>
          <a:prstGeom prst="rect">
            <a:avLst/>
          </a:prstGeom>
        </p:spPr>
      </p:pic>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0" y="1901339"/>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0" y="2825166"/>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0" y="3833834"/>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0" y="4842502"/>
            <a:ext cx="660346" cy="660346"/>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399" y="914400"/>
            <a:ext cx="10363201" cy="563524"/>
          </a:xfrm>
        </p:spPr>
        <p:txBody>
          <a:bodyPr anchor="t">
            <a:normAutofit/>
          </a:bodyPr>
          <a:lstStyle>
            <a:lvl1pPr algn="l">
              <a:defRPr sz="3600">
                <a:solidFill>
                  <a:schemeClr val="accent3"/>
                </a:solidFill>
              </a:defRPr>
            </a:lvl1pPr>
          </a:lstStyle>
          <a:p>
            <a:r>
              <a:rPr lang="en-US"/>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4"/>
            <a:ext cx="3860800" cy="563515"/>
          </a:xfrm>
        </p:spPr>
        <p:txBody>
          <a:bodyPr anchor="t">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0"/>
          </a:xfrm>
          <a:solidFill>
            <a:schemeClr val="tx1">
              <a:alpha val="21000"/>
            </a:schemeClr>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a:t>           Click icon to add picture</a:t>
            </a:r>
          </a:p>
          <a:p>
            <a:endParaRPr lang="en-US"/>
          </a:p>
        </p:txBody>
      </p:sp>
      <p:sp>
        <p:nvSpPr>
          <p:cNvPr id="24" name="Slide Number Placeholder 5">
            <a:extLst>
              <a:ext uri="{FF2B5EF4-FFF2-40B4-BE49-F238E27FC236}">
                <a16:creationId xmlns:a16="http://schemas.microsoft.com/office/drawing/2014/main" id="{29E7285D-7A45-F345-B416-327E331118F8}"/>
              </a:ext>
            </a:extLst>
          </p:cNvPr>
          <p:cNvSpPr>
            <a:spLocks noGrp="1"/>
          </p:cNvSpPr>
          <p:nvPr>
            <p:ph type="sldNum" sz="quarter" idx="21"/>
          </p:nvPr>
        </p:nvSpPr>
        <p:spPr>
          <a:xfrm>
            <a:off x="9037673" y="6178767"/>
            <a:ext cx="2743200" cy="365125"/>
          </a:xfrm>
        </p:spPr>
        <p:txBody>
          <a:bodyPr/>
          <a:lstStyle>
            <a:lvl1pPr>
              <a:defRPr sz="1400">
                <a:solidFill>
                  <a:schemeClr val="bg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2657637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Timelin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700" y="-1"/>
            <a:ext cx="12384088" cy="2825713"/>
          </a:xfrm>
          <a:solidFill>
            <a:schemeClr val="tx1">
              <a:alpha val="20000"/>
            </a:schemeClr>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a:p>
            <a:pPr marL="0" marR="0" lvl="0" indent="0" algn="l" defTabSz="914400" rtl="0" eaLnBrk="1" fontAlgn="auto" latinLnBrk="0" hangingPunct="1">
              <a:lnSpc>
                <a:spcPct val="90000"/>
              </a:lnSpc>
              <a:spcBef>
                <a:spcPts val="1000"/>
              </a:spcBef>
              <a:spcAft>
                <a:spcPts val="0"/>
              </a:spcAft>
              <a:buClrTx/>
              <a:buSzTx/>
              <a:buFontTx/>
              <a:buNone/>
              <a:tabLst/>
              <a:defRPr/>
            </a:pPr>
            <a:r>
              <a:rPr lang="en-US"/>
              <a:t> 				     Click icon to add picture</a:t>
            </a:r>
          </a:p>
          <a:p>
            <a:endParaRPr lang="en-US"/>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2" y="914400"/>
            <a:ext cx="795348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59" y="1757579"/>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5"/>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1"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3"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895" y="2233189"/>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18"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1" y="2220522"/>
            <a:ext cx="1185053"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399" y="5140601"/>
            <a:ext cx="10363201" cy="563524"/>
          </a:xfrm>
        </p:spPr>
        <p:txBody>
          <a:bodyPr anchor="t">
            <a:normAutofit/>
          </a:bodyPr>
          <a:lstStyle>
            <a:lvl1pPr algn="l">
              <a:defRPr sz="3600">
                <a:solidFill>
                  <a:schemeClr val="accent1"/>
                </a:solidFill>
              </a:defRPr>
            </a:lvl1pPr>
          </a:lstStyle>
          <a:p>
            <a:r>
              <a:rPr lang="en-US"/>
              <a:t>Title here - Alternate</a:t>
            </a:r>
          </a:p>
        </p:txBody>
      </p:sp>
      <p:pic>
        <p:nvPicPr>
          <p:cNvPr id="26" name="Picture 25" descr="A close up of a sign&#10;&#10;Description automatically generated">
            <a:extLst>
              <a:ext uri="{FF2B5EF4-FFF2-40B4-BE49-F238E27FC236}">
                <a16:creationId xmlns:a16="http://schemas.microsoft.com/office/drawing/2014/main" id="{0604051F-58D6-D347-8211-DA53568D84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9273" y="6178099"/>
            <a:ext cx="868327" cy="372140"/>
          </a:xfrm>
          <a:prstGeom prst="rect">
            <a:avLst/>
          </a:prstGeom>
        </p:spPr>
      </p:pic>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0" y="3642916"/>
            <a:ext cx="1855336" cy="56351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Visual List</a:t>
            </a:r>
          </a:p>
        </p:txBody>
      </p:sp>
      <p:sp>
        <p:nvSpPr>
          <p:cNvPr id="20" name="Slide Number Placeholder 5">
            <a:extLst>
              <a:ext uri="{FF2B5EF4-FFF2-40B4-BE49-F238E27FC236}">
                <a16:creationId xmlns:a16="http://schemas.microsoft.com/office/drawing/2014/main" id="{F315B57C-289B-CA4A-8A44-82972FDFE0FE}"/>
              </a:ext>
            </a:extLst>
          </p:cNvPr>
          <p:cNvSpPr>
            <a:spLocks noGrp="1"/>
          </p:cNvSpPr>
          <p:nvPr>
            <p:ph type="sldNum" sz="quarter" idx="22"/>
          </p:nvPr>
        </p:nvSpPr>
        <p:spPr>
          <a:xfrm>
            <a:off x="9037673" y="6178767"/>
            <a:ext cx="2743200" cy="365125"/>
          </a:xfrm>
        </p:spPr>
        <p:txBody>
          <a:bodyPr/>
          <a:lstStyle>
            <a:lvl1pPr>
              <a:defRPr sz="1400">
                <a:solidFill>
                  <a:schemeClr val="tx1"/>
                </a:solidFill>
              </a:defRPr>
            </a:lvl1pPr>
          </a:lstStyle>
          <a:p>
            <a:fld id="{BA43C68E-98F2-DB45-B3B1-1A7E692B45CC}" type="slidenum">
              <a:rPr lang="en-US" smtClean="0"/>
              <a:pPr/>
              <a:t>‹#›</a:t>
            </a:fld>
            <a:endParaRPr lang="en-US"/>
          </a:p>
        </p:txBody>
      </p:sp>
    </p:spTree>
    <p:extLst>
      <p:ext uri="{BB962C8B-B14F-4D97-AF65-F5344CB8AC3E}">
        <p14:creationId xmlns:p14="http://schemas.microsoft.com/office/powerpoint/2010/main" val="237482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AED34-CADE-8F46-8A3F-C52FAD020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D6BFE2-6574-3B40-8763-5CC3FB35F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59AEB-8EF9-D049-9043-1C9F57CC3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76C4F6-2CBD-FA47-BA0F-4E56D4764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59F91E-C703-EB4B-83E6-38BDABAD8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3C68E-98F2-DB45-B3B1-1A7E692B45CC}" type="slidenum">
              <a:rPr lang="en-US" smtClean="0"/>
              <a:t>‹#›</a:t>
            </a:fld>
            <a:endParaRPr lang="en-US"/>
          </a:p>
        </p:txBody>
      </p:sp>
    </p:spTree>
    <p:extLst>
      <p:ext uri="{BB962C8B-B14F-4D97-AF65-F5344CB8AC3E}">
        <p14:creationId xmlns:p14="http://schemas.microsoft.com/office/powerpoint/2010/main" val="2187456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FontTx/>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653768" y="2925719"/>
            <a:ext cx="10884463" cy="261610"/>
          </a:xfrm>
          <a:prstGeom prst="rect">
            <a:avLst/>
          </a:prstGeom>
        </p:spPr>
        <p:txBody>
          <a:bodyPr wrap="square" lIns="0" tIns="0" rIns="0" bIns="0">
            <a:spAutoFit/>
          </a:bodyPr>
          <a:lstStyle>
            <a:lvl1pPr>
              <a:defRPr sz="1700" b="0" i="0">
                <a:solidFill>
                  <a:srgbClr val="5E5F61"/>
                </a:solidFill>
                <a:latin typeface="Karmina Sans"/>
                <a:cs typeface="Karmina Sans"/>
              </a:defRPr>
            </a:lvl1pPr>
          </a:lstStyle>
          <a:p>
            <a:endParaRPr/>
          </a:p>
        </p:txBody>
      </p:sp>
      <p:sp>
        <p:nvSpPr>
          <p:cNvPr id="4" name="Holder 4"/>
          <p:cNvSpPr>
            <a:spLocks noGrp="1"/>
          </p:cNvSpPr>
          <p:nvPr>
            <p:ph type="ftr" sz="quarter" idx="5"/>
          </p:nvPr>
        </p:nvSpPr>
        <p:spPr>
          <a:xfrm>
            <a:off x="538788" y="6535496"/>
            <a:ext cx="3894667" cy="141064"/>
          </a:xfrm>
          <a:prstGeom prst="rect">
            <a:avLst/>
          </a:prstGeom>
        </p:spPr>
        <p:txBody>
          <a:bodyPr wrap="square" lIns="0" tIns="0" rIns="0" bIns="0">
            <a:spAutoFit/>
          </a:bodyPr>
          <a:lstStyle>
            <a:lvl1pPr>
              <a:defRPr sz="971" b="0" i="0">
                <a:solidFill>
                  <a:srgbClr val="5E5F61"/>
                </a:solidFill>
                <a:latin typeface="Karmina Sans"/>
                <a:cs typeface="Karmina Sans"/>
              </a:defRPr>
            </a:lvl1pPr>
          </a:lstStyle>
          <a:p>
            <a:pPr marL="11206">
              <a:lnSpc>
                <a:spcPts val="1138"/>
              </a:lnSpc>
            </a:pPr>
            <a:r>
              <a:rPr lang="en-US" spc="4">
                <a:latin typeface="Trebuchet MS" panose="020B0703020202090204" pitchFamily="34" charset="0"/>
              </a:rPr>
              <a:t>The Highest </a:t>
            </a:r>
            <a:r>
              <a:rPr lang="en-US">
                <a:latin typeface="Trebuchet MS" panose="020B0703020202090204" pitchFamily="34" charset="0"/>
              </a:rPr>
              <a:t>Standards </a:t>
            </a:r>
            <a:r>
              <a:rPr lang="en-US" spc="-4">
                <a:latin typeface="Trebuchet MS" panose="020B0703020202090204" pitchFamily="34" charset="0"/>
              </a:rPr>
              <a:t>for </a:t>
            </a:r>
            <a:r>
              <a:rPr lang="en-US" spc="4">
                <a:latin typeface="Trebuchet MS" panose="020B0703020202090204" pitchFamily="34" charset="0"/>
              </a:rPr>
              <a:t>Global Health</a:t>
            </a:r>
            <a:r>
              <a:rPr lang="en-US" spc="-40">
                <a:latin typeface="Trebuchet MS" panose="020B0703020202090204" pitchFamily="34" charset="0"/>
              </a:rPr>
              <a:t> </a:t>
            </a:r>
            <a:r>
              <a:rPr lang="en-US" spc="-4">
                <a:latin typeface="Trebuchet MS" panose="020B0703020202090204" pitchFamily="34" charset="0"/>
              </a:rPr>
              <a:t>Care</a:t>
            </a:r>
          </a:p>
        </p:txBody>
      </p:sp>
      <p:sp>
        <p:nvSpPr>
          <p:cNvPr id="6" name="Holder 6"/>
          <p:cNvSpPr>
            <a:spLocks noGrp="1"/>
          </p:cNvSpPr>
          <p:nvPr>
            <p:ph type="sldNum" sz="quarter" idx="7"/>
          </p:nvPr>
        </p:nvSpPr>
        <p:spPr>
          <a:xfrm>
            <a:off x="11415778" y="6524199"/>
            <a:ext cx="256308" cy="156261"/>
          </a:xfrm>
          <a:prstGeom prst="rect">
            <a:avLst/>
          </a:prstGeom>
        </p:spPr>
        <p:txBody>
          <a:bodyPr wrap="square" lIns="0" tIns="0" rIns="0" bIns="0">
            <a:spAutoFit/>
          </a:bodyPr>
          <a:lstStyle>
            <a:lvl1pPr>
              <a:defRPr sz="1059" b="0" i="0">
                <a:solidFill>
                  <a:srgbClr val="004D9F"/>
                </a:solidFill>
                <a:latin typeface="Trebuchet MS" panose="020B0703020202090204" pitchFamily="34" charset="0"/>
                <a:cs typeface="Trebuchet MS" panose="020B0703020202090204" pitchFamily="34" charset="0"/>
              </a:defRPr>
            </a:lvl1pPr>
          </a:lstStyle>
          <a:p>
            <a:pPr marL="22413">
              <a:lnSpc>
                <a:spcPts val="1253"/>
              </a:lnSpc>
            </a:pPr>
            <a:fld id="{81D60167-4931-47E6-BA6A-407CBD079E47}" type="slidenum">
              <a:rPr lang="en-US" spc="-13" smtClean="0"/>
              <a:pPr marL="22413">
                <a:lnSpc>
                  <a:spcPts val="1253"/>
                </a:lnSpc>
              </a:pPr>
              <a:t>‹#›</a:t>
            </a:fld>
            <a:endParaRPr lang="en-US" spc="-13"/>
          </a:p>
        </p:txBody>
      </p:sp>
      <p:sp>
        <p:nvSpPr>
          <p:cNvPr id="7" name="bk object 20">
            <a:extLst>
              <a:ext uri="{FF2B5EF4-FFF2-40B4-BE49-F238E27FC236}">
                <a16:creationId xmlns:a16="http://schemas.microsoft.com/office/drawing/2014/main" id="{BD321BDC-4FD0-A04F-8F2E-A1531275323E}"/>
              </a:ext>
            </a:extLst>
          </p:cNvPr>
          <p:cNvSpPr/>
          <p:nvPr userDrawn="1"/>
        </p:nvSpPr>
        <p:spPr>
          <a:xfrm>
            <a:off x="0" y="0"/>
            <a:ext cx="12192000" cy="806824"/>
          </a:xfrm>
          <a:custGeom>
            <a:avLst/>
            <a:gdLst/>
            <a:ahLst/>
            <a:cxnLst/>
            <a:rect l="l" t="t" r="r" b="b"/>
            <a:pathLst>
              <a:path w="10058400" h="859790">
                <a:moveTo>
                  <a:pt x="0" y="859535"/>
                </a:moveTo>
                <a:lnTo>
                  <a:pt x="10058400" y="859535"/>
                </a:lnTo>
                <a:lnTo>
                  <a:pt x="10058400" y="0"/>
                </a:lnTo>
                <a:lnTo>
                  <a:pt x="0" y="0"/>
                </a:lnTo>
                <a:lnTo>
                  <a:pt x="0" y="859535"/>
                </a:lnTo>
                <a:close/>
              </a:path>
            </a:pathLst>
          </a:custGeom>
          <a:solidFill>
            <a:srgbClr val="004D9F"/>
          </a:solidFill>
        </p:spPr>
        <p:txBody>
          <a:bodyPr wrap="square" lIns="0" tIns="0" rIns="0" bIns="0" rtlCol="0"/>
          <a:lstStyle/>
          <a:p>
            <a:endParaRPr sz="1588"/>
          </a:p>
        </p:txBody>
      </p:sp>
      <p:pic>
        <p:nvPicPr>
          <p:cNvPr id="10" name="Picture 9">
            <a:extLst>
              <a:ext uri="{FF2B5EF4-FFF2-40B4-BE49-F238E27FC236}">
                <a16:creationId xmlns:a16="http://schemas.microsoft.com/office/drawing/2014/main" id="{243E5B29-253B-FE4C-AD02-98F6284A4F2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999131" y="183722"/>
            <a:ext cx="421396" cy="421396"/>
          </a:xfrm>
          <a:prstGeom prst="rect">
            <a:avLst/>
          </a:prstGeom>
        </p:spPr>
      </p:pic>
    </p:spTree>
    <p:extLst>
      <p:ext uri="{BB962C8B-B14F-4D97-AF65-F5344CB8AC3E}">
        <p14:creationId xmlns:p14="http://schemas.microsoft.com/office/powerpoint/2010/main" val="1898582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dt="0"/>
  <p:txStyles>
    <p:titleStyle>
      <a:lvl1pPr>
        <a:defRPr sz="2912">
          <a:latin typeface="+mj-lt"/>
          <a:ea typeface="+mj-ea"/>
          <a:cs typeface="+mj-cs"/>
        </a:defRPr>
      </a:lvl1pPr>
    </p:titleStyle>
    <p:bodyStyle>
      <a:lvl1pPr marL="0">
        <a:defRPr b="0" i="0">
          <a:latin typeface="Trebuchet MS" panose="020B0703020202090204" pitchFamily="34" charset="0"/>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AED34-CADE-8F46-8A3F-C52FAD020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D6BFE2-6574-3B40-8763-5CC3FB35F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59AEB-8EF9-D049-9043-1C9F57CC3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46F4D-74F3-7E4E-99E1-A092E93876BC}" type="datetimeFigureOut">
              <a:rPr lang="en-US" smtClean="0"/>
              <a:t>10/19/2021</a:t>
            </a:fld>
            <a:endParaRPr lang="en-US"/>
          </a:p>
        </p:txBody>
      </p:sp>
      <p:sp>
        <p:nvSpPr>
          <p:cNvPr id="5" name="Footer Placeholder 4">
            <a:extLst>
              <a:ext uri="{FF2B5EF4-FFF2-40B4-BE49-F238E27FC236}">
                <a16:creationId xmlns:a16="http://schemas.microsoft.com/office/drawing/2014/main" id="{A576C4F6-2CBD-FA47-BA0F-4E56D4764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59F91E-C703-EB4B-83E6-38BDABAD8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3C68E-98F2-DB45-B3B1-1A7E692B45CC}" type="slidenum">
              <a:rPr lang="en-US" smtClean="0"/>
              <a:t>‹#›</a:t>
            </a:fld>
            <a:endParaRPr lang="en-US"/>
          </a:p>
        </p:txBody>
      </p:sp>
    </p:spTree>
    <p:extLst>
      <p:ext uri="{BB962C8B-B14F-4D97-AF65-F5344CB8AC3E}">
        <p14:creationId xmlns:p14="http://schemas.microsoft.com/office/powerpoint/2010/main" val="4324630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FontTx/>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AED34-CADE-8F46-8A3F-C52FAD020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D6BFE2-6574-3B40-8763-5CC3FB35F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59AEB-8EF9-D049-9043-1C9F57CC3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76C4F6-2CBD-FA47-BA0F-4E56D4764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59F91E-C703-EB4B-83E6-38BDABAD8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3C68E-98F2-DB45-B3B1-1A7E692B45CC}" type="slidenum">
              <a:rPr lang="en-US" smtClean="0"/>
              <a:t>‹#›</a:t>
            </a:fld>
            <a:endParaRPr lang="en-US"/>
          </a:p>
        </p:txBody>
      </p:sp>
    </p:spTree>
    <p:extLst>
      <p:ext uri="{BB962C8B-B14F-4D97-AF65-F5344CB8AC3E}">
        <p14:creationId xmlns:p14="http://schemas.microsoft.com/office/powerpoint/2010/main" val="19304850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l" defTabSz="914400" rtl="0" eaLnBrk="1" latinLnBrk="0" hangingPunct="1">
        <a:lnSpc>
          <a:spcPct val="90000"/>
        </a:lnSpc>
        <a:spcBef>
          <a:spcPct val="0"/>
        </a:spcBef>
        <a:buFontTx/>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3.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clsi.org/standards" TargetMode="External"/><Relationship Id="rId2" Type="http://schemas.openxmlformats.org/officeDocument/2006/relationships/hyperlink" Target="https://clsi.org/"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A801-5410-2846-AAEF-A0724DCAF16D}"/>
              </a:ext>
            </a:extLst>
          </p:cNvPr>
          <p:cNvSpPr>
            <a:spLocks noGrp="1"/>
          </p:cNvSpPr>
          <p:nvPr>
            <p:ph type="ctrTitle"/>
          </p:nvPr>
        </p:nvSpPr>
        <p:spPr/>
        <p:txBody>
          <a:bodyPr>
            <a:normAutofit fontScale="90000"/>
          </a:bodyPr>
          <a:lstStyle/>
          <a:p>
            <a:r>
              <a:rPr lang="en-US"/>
              <a:t>Clinical and Laboratory  Standards Institute</a:t>
            </a:r>
          </a:p>
        </p:txBody>
      </p:sp>
    </p:spTree>
    <p:extLst>
      <p:ext uri="{BB962C8B-B14F-4D97-AF65-F5344CB8AC3E}">
        <p14:creationId xmlns:p14="http://schemas.microsoft.com/office/powerpoint/2010/main" val="196257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E82D-9462-0541-AE8F-D1FB448DB05B}"/>
              </a:ext>
            </a:extLst>
          </p:cNvPr>
          <p:cNvSpPr>
            <a:spLocks noGrp="1"/>
          </p:cNvSpPr>
          <p:nvPr>
            <p:ph type="ctrTitle"/>
          </p:nvPr>
        </p:nvSpPr>
        <p:spPr>
          <a:xfrm>
            <a:off x="738044" y="803559"/>
            <a:ext cx="10363201" cy="563524"/>
          </a:xfrm>
        </p:spPr>
        <p:txBody>
          <a:bodyPr>
            <a:normAutofit fontScale="90000"/>
          </a:bodyPr>
          <a:lstStyle/>
          <a:p>
            <a:r>
              <a:rPr lang="en-US"/>
              <a:t>Membership In Action</a:t>
            </a:r>
          </a:p>
        </p:txBody>
      </p:sp>
      <p:sp>
        <p:nvSpPr>
          <p:cNvPr id="3" name="Slide Number Placeholder 2">
            <a:extLst>
              <a:ext uri="{FF2B5EF4-FFF2-40B4-BE49-F238E27FC236}">
                <a16:creationId xmlns:a16="http://schemas.microsoft.com/office/drawing/2014/main" id="{54CC21CA-EA4E-C046-A4CB-CE5FFC4E2A6E}"/>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sp>
        <p:nvSpPr>
          <p:cNvPr id="20" name="TextBox 19">
            <a:extLst>
              <a:ext uri="{FF2B5EF4-FFF2-40B4-BE49-F238E27FC236}">
                <a16:creationId xmlns:a16="http://schemas.microsoft.com/office/drawing/2014/main" id="{C2CE0389-513C-42C3-911E-9E8C11B4B08E}"/>
              </a:ext>
            </a:extLst>
          </p:cNvPr>
          <p:cNvSpPr txBox="1"/>
          <p:nvPr/>
        </p:nvSpPr>
        <p:spPr>
          <a:xfrm>
            <a:off x="738044" y="1367083"/>
            <a:ext cx="9250532" cy="4431983"/>
          </a:xfrm>
          <a:prstGeom prst="rect">
            <a:avLst/>
          </a:prstGeom>
          <a:noFill/>
        </p:spPr>
        <p:txBody>
          <a:bodyPr wrap="square">
            <a:spAutoFit/>
          </a:bodyPr>
          <a:lstStyle/>
          <a:p>
            <a:r>
              <a:rPr lang="en-US" sz="2400" b="1"/>
              <a:t>Membership dues support:</a:t>
            </a:r>
          </a:p>
          <a:p>
            <a:endParaRPr lang="en-US" sz="1100" b="1"/>
          </a:p>
          <a:p>
            <a:pPr marL="342900" indent="-342900">
              <a:buFont typeface="Arial" panose="020B0604020202020204" pitchFamily="34" charset="0"/>
              <a:buChar char="•"/>
            </a:pPr>
            <a:r>
              <a:rPr lang="en-US" sz="2200"/>
              <a:t>Document development—allowing us to bring together experts in the field to create the highest standards.</a:t>
            </a:r>
          </a:p>
          <a:p>
            <a:pPr marL="342900" indent="-342900">
              <a:spcBef>
                <a:spcPts val="1000"/>
              </a:spcBef>
              <a:buFont typeface="Arial" panose="020B0604020202020204" pitchFamily="34" charset="0"/>
              <a:buChar char="•"/>
            </a:pPr>
            <a:r>
              <a:rPr lang="en-US" sz="2200"/>
              <a:t>Neutral standards—ensuring a consensus-based process where no one voice is represented above another.</a:t>
            </a:r>
          </a:p>
          <a:p>
            <a:pPr marL="342900" indent="-342900">
              <a:spcBef>
                <a:spcPts val="1000"/>
              </a:spcBef>
              <a:buFont typeface="Arial" panose="020B0604020202020204" pitchFamily="34" charset="0"/>
              <a:buChar char="•"/>
            </a:pPr>
            <a:r>
              <a:rPr lang="en-US" sz="2200"/>
              <a:t>A collaborative forum—where laboratory professionals can come together to address the needs of the ever-changing laboratory landscape.</a:t>
            </a:r>
          </a:p>
          <a:p>
            <a:pPr marL="342900" indent="-342900">
              <a:spcBef>
                <a:spcPts val="1000"/>
              </a:spcBef>
              <a:buFont typeface="Arial" panose="020B0604020202020204" pitchFamily="34" charset="0"/>
              <a:buChar char="•"/>
            </a:pPr>
            <a:r>
              <a:rPr lang="en-US" sz="2200"/>
              <a:t>The creation of standards and their implementation—improving patient care worldwide.</a:t>
            </a:r>
          </a:p>
          <a:p>
            <a:pPr marL="342900" indent="-342900">
              <a:buFont typeface="Arial" panose="020B0604020202020204" pitchFamily="34" charset="0"/>
              <a:buChar char="•"/>
            </a:pPr>
            <a:endParaRPr lang="en-US" sz="2400" b="1"/>
          </a:p>
        </p:txBody>
      </p:sp>
      <p:pic>
        <p:nvPicPr>
          <p:cNvPr id="21" name="Picture 20">
            <a:extLst>
              <a:ext uri="{FF2B5EF4-FFF2-40B4-BE49-F238E27FC236}">
                <a16:creationId xmlns:a16="http://schemas.microsoft.com/office/drawing/2014/main" id="{3DD04DFD-B1C9-4D70-A521-E232638721F9}"/>
              </a:ext>
            </a:extLst>
          </p:cNvPr>
          <p:cNvPicPr>
            <a:picLocks noChangeAspect="1"/>
          </p:cNvPicPr>
          <p:nvPr/>
        </p:nvPicPr>
        <p:blipFill rotWithShape="1">
          <a:blip r:embed="rId2">
            <a:extLst>
              <a:ext uri="{28A0092B-C50C-407E-A947-70E740481C1C}">
                <a14:useLocalDpi xmlns:a14="http://schemas.microsoft.com/office/drawing/2010/main" val="0"/>
              </a:ext>
            </a:extLst>
          </a:blip>
          <a:srcRect r="8869" b="16119"/>
          <a:stretch/>
        </p:blipFill>
        <p:spPr>
          <a:xfrm>
            <a:off x="10320178" y="541472"/>
            <a:ext cx="665484" cy="825611"/>
          </a:xfrm>
          <a:prstGeom prst="rect">
            <a:avLst/>
          </a:prstGeom>
        </p:spPr>
      </p:pic>
    </p:spTree>
    <p:extLst>
      <p:ext uri="{BB962C8B-B14F-4D97-AF65-F5344CB8AC3E}">
        <p14:creationId xmlns:p14="http://schemas.microsoft.com/office/powerpoint/2010/main" val="134556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6429-2891-7342-947E-9F20FCA9FDE0}"/>
              </a:ext>
            </a:extLst>
          </p:cNvPr>
          <p:cNvSpPr>
            <a:spLocks noGrp="1"/>
          </p:cNvSpPr>
          <p:nvPr>
            <p:ph type="ctrTitle"/>
          </p:nvPr>
        </p:nvSpPr>
        <p:spPr>
          <a:xfrm>
            <a:off x="914398" y="2595115"/>
            <a:ext cx="9580229" cy="1071242"/>
          </a:xfrm>
        </p:spPr>
        <p:txBody>
          <a:bodyPr>
            <a:normAutofit/>
          </a:bodyPr>
          <a:lstStyle/>
          <a:p>
            <a:r>
              <a:rPr lang="en-US" b="1" spc="-20">
                <a:solidFill>
                  <a:srgbClr val="FFFFFF"/>
                </a:solidFill>
              </a:rPr>
              <a:t>CLSI Products </a:t>
            </a:r>
            <a:endParaRPr lang="en-US"/>
          </a:p>
        </p:txBody>
      </p:sp>
    </p:spTree>
    <p:extLst>
      <p:ext uri="{BB962C8B-B14F-4D97-AF65-F5344CB8AC3E}">
        <p14:creationId xmlns:p14="http://schemas.microsoft.com/office/powerpoint/2010/main" val="423601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53A1-CCC0-6B48-B935-14698CDE93FA}"/>
              </a:ext>
            </a:extLst>
          </p:cNvPr>
          <p:cNvSpPr>
            <a:spLocks noGrp="1"/>
          </p:cNvSpPr>
          <p:nvPr>
            <p:ph type="ctrTitle"/>
          </p:nvPr>
        </p:nvSpPr>
        <p:spPr/>
        <p:txBody>
          <a:bodyPr>
            <a:normAutofit fontScale="90000"/>
          </a:bodyPr>
          <a:lstStyle/>
          <a:p>
            <a:r>
              <a:rPr lang="en-US"/>
              <a:t>What We Do</a:t>
            </a:r>
          </a:p>
        </p:txBody>
      </p:sp>
      <p:sp>
        <p:nvSpPr>
          <p:cNvPr id="4" name="Text Placeholder 3">
            <a:extLst>
              <a:ext uri="{FF2B5EF4-FFF2-40B4-BE49-F238E27FC236}">
                <a16:creationId xmlns:a16="http://schemas.microsoft.com/office/drawing/2014/main" id="{2E5B35A8-F45E-2048-AE11-D4D497EF318D}"/>
              </a:ext>
            </a:extLst>
          </p:cNvPr>
          <p:cNvSpPr>
            <a:spLocks noGrp="1"/>
          </p:cNvSpPr>
          <p:nvPr>
            <p:ph type="body" sz="quarter" idx="12"/>
          </p:nvPr>
        </p:nvSpPr>
        <p:spPr>
          <a:xfrm>
            <a:off x="980626" y="1519236"/>
            <a:ext cx="3460390" cy="3881438"/>
          </a:xfrm>
        </p:spPr>
        <p:txBody>
          <a:bodyPr>
            <a:normAutofit/>
          </a:bodyPr>
          <a:lstStyle/>
          <a:p>
            <a:pPr marL="0" indent="0">
              <a:buNone/>
            </a:pPr>
            <a:r>
              <a:rPr lang="en-US" b="1">
                <a:solidFill>
                  <a:srgbClr val="2B9CDC"/>
                </a:solidFill>
              </a:rPr>
              <a:t>Specialty Areas:</a:t>
            </a:r>
          </a:p>
        </p:txBody>
      </p:sp>
      <p:sp>
        <p:nvSpPr>
          <p:cNvPr id="5" name="Slide Number Placeholder 4">
            <a:extLst>
              <a:ext uri="{FF2B5EF4-FFF2-40B4-BE49-F238E27FC236}">
                <a16:creationId xmlns:a16="http://schemas.microsoft.com/office/drawing/2014/main" id="{E3D586A1-B86B-FF4A-9E9C-B8AD7A57C1F4}"/>
              </a:ext>
            </a:extLst>
          </p:cNvPr>
          <p:cNvSpPr>
            <a:spLocks noGrp="1"/>
          </p:cNvSpPr>
          <p:nvPr>
            <p:ph type="sldNum" sz="quarter" idx="13"/>
          </p:nvPr>
        </p:nvSpPr>
        <p:spPr/>
        <p:txBody>
          <a:bodyPr/>
          <a:lstStyle/>
          <a:p>
            <a:fld id="{BA43C68E-98F2-DB45-B3B1-1A7E692B45CC}" type="slidenum">
              <a:rPr lang="en-US" smtClean="0"/>
              <a:pPr/>
              <a:t>12</a:t>
            </a:fld>
            <a:endParaRPr lang="en-US"/>
          </a:p>
        </p:txBody>
      </p:sp>
      <p:sp>
        <p:nvSpPr>
          <p:cNvPr id="6" name="Text Placeholder 3">
            <a:extLst>
              <a:ext uri="{FF2B5EF4-FFF2-40B4-BE49-F238E27FC236}">
                <a16:creationId xmlns:a16="http://schemas.microsoft.com/office/drawing/2014/main" id="{C4809D8F-3506-B04B-BE9F-76F4E97036ED}"/>
              </a:ext>
            </a:extLst>
          </p:cNvPr>
          <p:cNvSpPr txBox="1">
            <a:spLocks/>
          </p:cNvSpPr>
          <p:nvPr/>
        </p:nvSpPr>
        <p:spPr>
          <a:xfrm>
            <a:off x="1288273" y="1998370"/>
            <a:ext cx="5861720" cy="4036151"/>
          </a:xfrm>
          <a:prstGeom prst="rect">
            <a:avLst/>
          </a:prstGeom>
        </p:spPr>
        <p:txBody>
          <a:bodyPr vert="horz" lIns="91440" tIns="45720" rIns="91440" bIns="45720" numCol="2" rtlCol="0" anchor="t">
            <a:normAutofit fontScale="92500" lnSpcReduction="10000"/>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Automation and Informatics</a:t>
            </a:r>
          </a:p>
          <a:p>
            <a:r>
              <a:rPr lang="en-US" sz="2400"/>
              <a:t>Clinical Chemistry and Toxicology</a:t>
            </a:r>
          </a:p>
          <a:p>
            <a:r>
              <a:rPr lang="en-US" sz="2400"/>
              <a:t>Hematology</a:t>
            </a:r>
          </a:p>
          <a:p>
            <a:r>
              <a:rPr lang="en-US" sz="2400"/>
              <a:t>Immunology and Ligand Assay</a:t>
            </a:r>
          </a:p>
          <a:p>
            <a:r>
              <a:rPr lang="en-US" sz="2400"/>
              <a:t>Method Evaluation</a:t>
            </a:r>
          </a:p>
          <a:p>
            <a:r>
              <a:rPr lang="en-US" sz="2400"/>
              <a:t>Microbiology</a:t>
            </a:r>
          </a:p>
          <a:p>
            <a:r>
              <a:rPr lang="en-US" sz="2400"/>
              <a:t>Molecular Diagnostics </a:t>
            </a:r>
          </a:p>
          <a:p>
            <a:r>
              <a:rPr lang="en-US" sz="2400"/>
              <a:t>Newborn Screening </a:t>
            </a:r>
          </a:p>
          <a:p>
            <a:r>
              <a:rPr lang="en-US" sz="2400"/>
              <a:t>Point-of-Care Testing </a:t>
            </a:r>
          </a:p>
          <a:p>
            <a:r>
              <a:rPr lang="en-US" sz="2400"/>
              <a:t>Preexamination Processes</a:t>
            </a:r>
          </a:p>
          <a:p>
            <a:r>
              <a:rPr lang="en-US" sz="2400"/>
              <a:t>Quality Management Systems </a:t>
            </a:r>
          </a:p>
          <a:p>
            <a:r>
              <a:rPr lang="en-US" sz="2400"/>
              <a:t>Veterinary Medicine </a:t>
            </a:r>
          </a:p>
        </p:txBody>
      </p:sp>
      <p:pic>
        <p:nvPicPr>
          <p:cNvPr id="7" name="Picture 6" descr="A close up of a logo&#10;&#10;Description automatically generated">
            <a:extLst>
              <a:ext uri="{FF2B5EF4-FFF2-40B4-BE49-F238E27FC236}">
                <a16:creationId xmlns:a16="http://schemas.microsoft.com/office/drawing/2014/main" id="{4BA4E2FD-C9EA-BA4A-A382-28CF61D4E723}"/>
              </a:ext>
            </a:extLst>
          </p:cNvPr>
          <p:cNvPicPr>
            <a:picLocks noChangeAspect="1"/>
          </p:cNvPicPr>
          <p:nvPr/>
        </p:nvPicPr>
        <p:blipFill rotWithShape="1">
          <a:blip r:embed="rId2"/>
          <a:srcRect r="-3" b="286"/>
          <a:stretch/>
        </p:blipFill>
        <p:spPr>
          <a:xfrm>
            <a:off x="7750985" y="1519236"/>
            <a:ext cx="1870570" cy="2486883"/>
          </a:xfrm>
          <a:prstGeom prst="rect">
            <a:avLst/>
          </a:prstGeom>
          <a:ln>
            <a:solidFill>
              <a:schemeClr val="bg2"/>
            </a:solidFill>
          </a:ln>
        </p:spPr>
      </p:pic>
      <p:pic>
        <p:nvPicPr>
          <p:cNvPr id="8" name="Picture 7">
            <a:extLst>
              <a:ext uri="{FF2B5EF4-FFF2-40B4-BE49-F238E27FC236}">
                <a16:creationId xmlns:a16="http://schemas.microsoft.com/office/drawing/2014/main" id="{64AD1F99-09EC-0847-A6E9-FC471C05115C}"/>
              </a:ext>
            </a:extLst>
          </p:cNvPr>
          <p:cNvPicPr>
            <a:picLocks noChangeAspect="1"/>
          </p:cNvPicPr>
          <p:nvPr/>
        </p:nvPicPr>
        <p:blipFill>
          <a:blip r:embed="rId3"/>
          <a:stretch>
            <a:fillRect/>
          </a:stretch>
        </p:blipFill>
        <p:spPr>
          <a:xfrm>
            <a:off x="10112872" y="1519236"/>
            <a:ext cx="1870570" cy="2497210"/>
          </a:xfrm>
          <a:prstGeom prst="rect">
            <a:avLst/>
          </a:prstGeom>
        </p:spPr>
      </p:pic>
      <p:pic>
        <p:nvPicPr>
          <p:cNvPr id="9" name="Picture 8">
            <a:extLst>
              <a:ext uri="{FF2B5EF4-FFF2-40B4-BE49-F238E27FC236}">
                <a16:creationId xmlns:a16="http://schemas.microsoft.com/office/drawing/2014/main" id="{87D317BD-9FB7-E94D-9980-43155BD9493E}"/>
              </a:ext>
            </a:extLst>
          </p:cNvPr>
          <p:cNvPicPr>
            <a:picLocks noChangeAspect="1"/>
          </p:cNvPicPr>
          <p:nvPr/>
        </p:nvPicPr>
        <p:blipFill rotWithShape="1">
          <a:blip r:embed="rId4"/>
          <a:srcRect r="-2" b="2076"/>
          <a:stretch/>
        </p:blipFill>
        <p:spPr>
          <a:xfrm>
            <a:off x="8910887" y="3143309"/>
            <a:ext cx="1912653" cy="2497210"/>
          </a:xfrm>
          <a:prstGeom prst="rect">
            <a:avLst/>
          </a:prstGeom>
          <a:ln>
            <a:solidFill>
              <a:schemeClr val="bg2"/>
            </a:solidFill>
          </a:ln>
        </p:spPr>
      </p:pic>
    </p:spTree>
    <p:extLst>
      <p:ext uri="{BB962C8B-B14F-4D97-AF65-F5344CB8AC3E}">
        <p14:creationId xmlns:p14="http://schemas.microsoft.com/office/powerpoint/2010/main" val="265381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eCLIPSE home page.&#10;&#10;">
            <a:extLst>
              <a:ext uri="{FF2B5EF4-FFF2-40B4-BE49-F238E27FC236}">
                <a16:creationId xmlns:a16="http://schemas.microsoft.com/office/drawing/2014/main" id="{801B0EB1-7618-4EE9-9531-84A9E65FF1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2016" y="1338963"/>
            <a:ext cx="3481053" cy="2055808"/>
          </a:xfrm>
          <a:prstGeom prst="rect">
            <a:avLst/>
          </a:prstGeom>
          <a:ln>
            <a:solidFill>
              <a:schemeClr val="accent1"/>
            </a:solidFill>
          </a:ln>
        </p:spPr>
      </p:pic>
      <p:sp>
        <p:nvSpPr>
          <p:cNvPr id="2" name="Title 1">
            <a:extLst>
              <a:ext uri="{FF2B5EF4-FFF2-40B4-BE49-F238E27FC236}">
                <a16:creationId xmlns:a16="http://schemas.microsoft.com/office/drawing/2014/main" id="{4DF153A1-CCC0-6B48-B935-14698CDE93FA}"/>
              </a:ext>
            </a:extLst>
          </p:cNvPr>
          <p:cNvSpPr>
            <a:spLocks noGrp="1"/>
          </p:cNvSpPr>
          <p:nvPr>
            <p:ph type="ctrTitle"/>
          </p:nvPr>
        </p:nvSpPr>
        <p:spPr>
          <a:xfrm>
            <a:off x="166253" y="775439"/>
            <a:ext cx="10363201" cy="563524"/>
          </a:xfrm>
        </p:spPr>
        <p:txBody>
          <a:bodyPr>
            <a:normAutofit fontScale="90000"/>
          </a:bodyPr>
          <a:lstStyle/>
          <a:p>
            <a:r>
              <a:rPr lang="en-US"/>
              <a:t>Standards Access for Industry Members</a:t>
            </a:r>
          </a:p>
        </p:txBody>
      </p:sp>
      <p:sp>
        <p:nvSpPr>
          <p:cNvPr id="4" name="Text Placeholder 3">
            <a:extLst>
              <a:ext uri="{FF2B5EF4-FFF2-40B4-BE49-F238E27FC236}">
                <a16:creationId xmlns:a16="http://schemas.microsoft.com/office/drawing/2014/main" id="{2E5B35A8-F45E-2048-AE11-D4D497EF318D}"/>
              </a:ext>
            </a:extLst>
          </p:cNvPr>
          <p:cNvSpPr>
            <a:spLocks noGrp="1"/>
          </p:cNvSpPr>
          <p:nvPr>
            <p:ph type="body" sz="quarter" idx="12"/>
          </p:nvPr>
        </p:nvSpPr>
        <p:spPr>
          <a:xfrm>
            <a:off x="774725" y="1629543"/>
            <a:ext cx="5540906" cy="3881438"/>
          </a:xfrm>
        </p:spPr>
        <p:txBody>
          <a:bodyPr>
            <a:normAutofit/>
          </a:bodyPr>
          <a:lstStyle/>
          <a:p>
            <a:pPr marL="0" indent="0">
              <a:buNone/>
            </a:pPr>
            <a:r>
              <a:rPr lang="en-US" b="1">
                <a:solidFill>
                  <a:srgbClr val="2B9CDC"/>
                </a:solidFill>
              </a:rPr>
              <a:t>eCLIPSE Ultimate Access</a:t>
            </a:r>
            <a:endParaRPr lang="en-US"/>
          </a:p>
        </p:txBody>
      </p:sp>
      <p:sp>
        <p:nvSpPr>
          <p:cNvPr id="5" name="Slide Number Placeholder 4">
            <a:extLst>
              <a:ext uri="{FF2B5EF4-FFF2-40B4-BE49-F238E27FC236}">
                <a16:creationId xmlns:a16="http://schemas.microsoft.com/office/drawing/2014/main" id="{E3D586A1-B86B-FF4A-9E9C-B8AD7A57C1F4}"/>
              </a:ext>
            </a:extLst>
          </p:cNvPr>
          <p:cNvSpPr>
            <a:spLocks noGrp="1"/>
          </p:cNvSpPr>
          <p:nvPr>
            <p:ph type="sldNum" sz="quarter" idx="13"/>
          </p:nvPr>
        </p:nvSpPr>
        <p:spPr/>
        <p:txBody>
          <a:bodyPr/>
          <a:lstStyle/>
          <a:p>
            <a:fld id="{BA43C68E-98F2-DB45-B3B1-1A7E692B45CC}" type="slidenum">
              <a:rPr lang="en-US" smtClean="0"/>
              <a:pPr/>
              <a:t>13</a:t>
            </a:fld>
            <a:endParaRPr lang="en-US"/>
          </a:p>
        </p:txBody>
      </p:sp>
      <p:pic>
        <p:nvPicPr>
          <p:cNvPr id="3" name="Picture 9" descr="A picture containing website&#10;&#10;Description automatically generated">
            <a:extLst>
              <a:ext uri="{FF2B5EF4-FFF2-40B4-BE49-F238E27FC236}">
                <a16:creationId xmlns:a16="http://schemas.microsoft.com/office/drawing/2014/main" id="{0C5B74A3-49C2-4965-BDA5-7DBB4A558D9E}"/>
              </a:ext>
            </a:extLst>
          </p:cNvPr>
          <p:cNvPicPr>
            <a:picLocks noChangeAspect="1"/>
          </p:cNvPicPr>
          <p:nvPr/>
        </p:nvPicPr>
        <p:blipFill rotWithShape="1">
          <a:blip r:embed="rId3"/>
          <a:srcRect r="47045"/>
          <a:stretch/>
        </p:blipFill>
        <p:spPr>
          <a:xfrm>
            <a:off x="721754" y="2366867"/>
            <a:ext cx="5374246" cy="3428822"/>
          </a:xfrm>
          <a:prstGeom prst="rect">
            <a:avLst/>
          </a:prstGeom>
        </p:spPr>
      </p:pic>
      <p:pic>
        <p:nvPicPr>
          <p:cNvPr id="10" name="Picture 10" descr="Graphical user interface, text, application&#10;&#10;Description automatically generated">
            <a:extLst>
              <a:ext uri="{FF2B5EF4-FFF2-40B4-BE49-F238E27FC236}">
                <a16:creationId xmlns:a16="http://schemas.microsoft.com/office/drawing/2014/main" id="{F03EDF06-154D-4CFF-9D27-22252AD6881E}"/>
              </a:ext>
            </a:extLst>
          </p:cNvPr>
          <p:cNvPicPr>
            <a:picLocks noChangeAspect="1"/>
          </p:cNvPicPr>
          <p:nvPr/>
        </p:nvPicPr>
        <p:blipFill>
          <a:blip r:embed="rId4"/>
          <a:stretch>
            <a:fillRect/>
          </a:stretch>
        </p:blipFill>
        <p:spPr>
          <a:xfrm>
            <a:off x="7768837" y="2971049"/>
            <a:ext cx="3684254" cy="2905420"/>
          </a:xfrm>
          <a:prstGeom prst="rect">
            <a:avLst/>
          </a:prstGeom>
          <a:ln>
            <a:solidFill>
              <a:schemeClr val="accent1"/>
            </a:solidFill>
          </a:ln>
        </p:spPr>
      </p:pic>
    </p:spTree>
    <p:extLst>
      <p:ext uri="{BB962C8B-B14F-4D97-AF65-F5344CB8AC3E}">
        <p14:creationId xmlns:p14="http://schemas.microsoft.com/office/powerpoint/2010/main" val="249317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31C86E-F726-2449-9B7E-664C5BEF05BF}"/>
              </a:ext>
            </a:extLst>
          </p:cNvPr>
          <p:cNvSpPr>
            <a:spLocks noGrp="1"/>
          </p:cNvSpPr>
          <p:nvPr>
            <p:ph type="body" sz="quarter" idx="12"/>
          </p:nvPr>
        </p:nvSpPr>
        <p:spPr>
          <a:xfrm>
            <a:off x="6030661" y="1703692"/>
            <a:ext cx="5947777" cy="4131252"/>
          </a:xfrm>
        </p:spPr>
        <p:txBody>
          <a:bodyPr>
            <a:normAutofit/>
          </a:bodyPr>
          <a:lstStyle/>
          <a:p>
            <a:pPr marL="342900" indent="-342900"/>
            <a:r>
              <a:rPr lang="en-US" sz="2400">
                <a:solidFill>
                  <a:srgbClr val="5E5E61"/>
                </a:solidFill>
              </a:rPr>
              <a:t>Webinars</a:t>
            </a:r>
          </a:p>
          <a:p>
            <a:pPr marL="342900" indent="-342900"/>
            <a:r>
              <a:rPr lang="en-US" sz="2400">
                <a:solidFill>
                  <a:srgbClr val="5E5E61"/>
                </a:solidFill>
              </a:rPr>
              <a:t>Implementation Guides</a:t>
            </a:r>
          </a:p>
          <a:p>
            <a:pPr marL="342900" indent="-342900"/>
            <a:r>
              <a:rPr lang="en-US" sz="2400">
                <a:solidFill>
                  <a:srgbClr val="5E5E61"/>
                </a:solidFill>
              </a:rPr>
              <a:t>Laboratory Quality Management System (LQMS) Certificate Program</a:t>
            </a:r>
          </a:p>
          <a:p>
            <a:pPr marL="342900" indent="-342900"/>
            <a:r>
              <a:rPr lang="en-US" sz="2400">
                <a:solidFill>
                  <a:srgbClr val="5E5E61"/>
                </a:solidFill>
              </a:rPr>
              <a:t>Tools for Understanding Laboratory Risk Management</a:t>
            </a:r>
          </a:p>
          <a:p>
            <a:pPr marL="342900" indent="-342900"/>
            <a:r>
              <a:rPr lang="en-US" sz="2400">
                <a:solidFill>
                  <a:srgbClr val="5E5E61"/>
                </a:solidFill>
              </a:rPr>
              <a:t>Launching Soon:</a:t>
            </a:r>
          </a:p>
          <a:p>
            <a:pPr marL="685800" lvl="1"/>
            <a:r>
              <a:rPr lang="en-US" sz="2000">
                <a:solidFill>
                  <a:srgbClr val="5E5E61"/>
                </a:solidFill>
              </a:rPr>
              <a:t>Method Navigator (combines EP19, EP41, and EP42)</a:t>
            </a:r>
          </a:p>
          <a:p>
            <a:pPr marL="685800" lvl="1"/>
            <a:r>
              <a:rPr lang="en-US" sz="2000">
                <a:solidFill>
                  <a:srgbClr val="5E5E61"/>
                </a:solidFill>
              </a:rPr>
              <a:t>M100 (AST) Interactive Guide</a:t>
            </a:r>
          </a:p>
          <a:p>
            <a:pPr marL="342900" indent="-342900"/>
            <a:endParaRPr lang="en-US" sz="2400">
              <a:solidFill>
                <a:srgbClr val="5E5E61"/>
              </a:solidFill>
            </a:endParaRPr>
          </a:p>
        </p:txBody>
      </p:sp>
      <p:pic>
        <p:nvPicPr>
          <p:cNvPr id="4" name="Picture 6" descr="A screenshot of a cell phone&#10;&#10;Description generated with high confidence">
            <a:extLst>
              <a:ext uri="{FF2B5EF4-FFF2-40B4-BE49-F238E27FC236}">
                <a16:creationId xmlns:a16="http://schemas.microsoft.com/office/drawing/2014/main" id="{B68D6B59-3B18-48B5-843C-1797161CAF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5875" y="1993927"/>
            <a:ext cx="1897111" cy="2378833"/>
          </a:xfrm>
          <a:prstGeom prst="rect">
            <a:avLst/>
          </a:prstGeom>
          <a:ln>
            <a:solidFill>
              <a:schemeClr val="tx1"/>
            </a:solidFill>
          </a:ln>
        </p:spPr>
      </p:pic>
      <p:sp>
        <p:nvSpPr>
          <p:cNvPr id="6" name="Slide Number Placeholder 5">
            <a:extLst>
              <a:ext uri="{FF2B5EF4-FFF2-40B4-BE49-F238E27FC236}">
                <a16:creationId xmlns:a16="http://schemas.microsoft.com/office/drawing/2014/main" id="{76F7572D-0E8F-F94E-8715-8DA79B4AAFE7}"/>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F929E9A5-5820-427D-8DB9-0F08A13F6A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93334" y="3258378"/>
            <a:ext cx="1925748" cy="2489913"/>
          </a:xfrm>
          <a:prstGeom prst="rect">
            <a:avLst/>
          </a:prstGeom>
          <a:ln>
            <a:solidFill>
              <a:schemeClr val="accent1">
                <a:shade val="95000"/>
                <a:satMod val="105000"/>
              </a:schemeClr>
            </a:solidFill>
          </a:ln>
        </p:spPr>
      </p:pic>
      <p:sp>
        <p:nvSpPr>
          <p:cNvPr id="15" name="Title 14">
            <a:extLst>
              <a:ext uri="{FF2B5EF4-FFF2-40B4-BE49-F238E27FC236}">
                <a16:creationId xmlns:a16="http://schemas.microsoft.com/office/drawing/2014/main" id="{056A9CB4-2C7F-4C4B-8F4C-CA3AE6DA40CF}"/>
              </a:ext>
            </a:extLst>
          </p:cNvPr>
          <p:cNvSpPr>
            <a:spLocks noGrp="1"/>
          </p:cNvSpPr>
          <p:nvPr>
            <p:ph type="ctrTitle"/>
          </p:nvPr>
        </p:nvSpPr>
        <p:spPr/>
        <p:txBody>
          <a:bodyPr>
            <a:normAutofit fontScale="90000"/>
          </a:bodyPr>
          <a:lstStyle/>
          <a:p>
            <a:r>
              <a:rPr lang="en-US"/>
              <a:t>Educational Products</a:t>
            </a:r>
          </a:p>
        </p:txBody>
      </p:sp>
      <p:pic>
        <p:nvPicPr>
          <p:cNvPr id="11" name="Picture 10" descr="Graphical user interface&#10;&#10;Description automatically generated">
            <a:extLst>
              <a:ext uri="{FF2B5EF4-FFF2-40B4-BE49-F238E27FC236}">
                <a16:creationId xmlns:a16="http://schemas.microsoft.com/office/drawing/2014/main" id="{E66EECED-D619-488F-A040-6AF0B75B01EC}"/>
              </a:ext>
            </a:extLst>
          </p:cNvPr>
          <p:cNvPicPr>
            <a:picLocks noChangeAspect="1"/>
          </p:cNvPicPr>
          <p:nvPr/>
        </p:nvPicPr>
        <p:blipFill>
          <a:blip r:embed="rId5"/>
          <a:stretch>
            <a:fillRect/>
          </a:stretch>
        </p:blipFill>
        <p:spPr>
          <a:xfrm>
            <a:off x="417002" y="1993927"/>
            <a:ext cx="2664753" cy="3550783"/>
          </a:xfrm>
          <a:prstGeom prst="rect">
            <a:avLst/>
          </a:prstGeom>
        </p:spPr>
      </p:pic>
    </p:spTree>
    <p:extLst>
      <p:ext uri="{BB962C8B-B14F-4D97-AF65-F5344CB8AC3E}">
        <p14:creationId xmlns:p14="http://schemas.microsoft.com/office/powerpoint/2010/main" val="3810628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238D-FCE6-CA4B-B86C-3CB2ECBBD874}"/>
              </a:ext>
            </a:extLst>
          </p:cNvPr>
          <p:cNvSpPr>
            <a:spLocks noGrp="1"/>
          </p:cNvSpPr>
          <p:nvPr>
            <p:ph type="ctrTitle"/>
          </p:nvPr>
        </p:nvSpPr>
        <p:spPr/>
        <p:txBody>
          <a:bodyPr>
            <a:normAutofit fontScale="90000"/>
          </a:bodyPr>
          <a:lstStyle/>
          <a:p>
            <a:r>
              <a:rPr lang="en-US"/>
              <a:t>Implementing Standards </a:t>
            </a:r>
          </a:p>
        </p:txBody>
      </p:sp>
      <p:sp>
        <p:nvSpPr>
          <p:cNvPr id="3" name="Text Placeholder 2">
            <a:extLst>
              <a:ext uri="{FF2B5EF4-FFF2-40B4-BE49-F238E27FC236}">
                <a16:creationId xmlns:a16="http://schemas.microsoft.com/office/drawing/2014/main" id="{2CB6C24A-986A-6243-8728-77267B115BCE}"/>
              </a:ext>
            </a:extLst>
          </p:cNvPr>
          <p:cNvSpPr>
            <a:spLocks noGrp="1"/>
          </p:cNvSpPr>
          <p:nvPr>
            <p:ph type="body" sz="quarter" idx="12"/>
          </p:nvPr>
        </p:nvSpPr>
        <p:spPr>
          <a:xfrm>
            <a:off x="934495" y="1743075"/>
            <a:ext cx="5086091" cy="3881438"/>
          </a:xfrm>
        </p:spPr>
        <p:txBody>
          <a:bodyPr>
            <a:normAutofit fontScale="85000" lnSpcReduction="10000"/>
          </a:bodyPr>
          <a:lstStyle/>
          <a:p>
            <a:pPr marL="0" indent="0">
              <a:buNone/>
            </a:pPr>
            <a:r>
              <a:rPr lang="en-US"/>
              <a:t>CLSI crosswalks take the guesswork out of understanding accreditation requirements and tell you which CLSI standards will give you the step-by-step guidance you need to fulfill requirements set forth by:</a:t>
            </a:r>
          </a:p>
          <a:p>
            <a:r>
              <a:rPr lang="en-US"/>
              <a:t>FDA</a:t>
            </a:r>
          </a:p>
          <a:p>
            <a:r>
              <a:rPr lang="en-US"/>
              <a:t>CAP</a:t>
            </a:r>
          </a:p>
          <a:p>
            <a:r>
              <a:rPr lang="en-US"/>
              <a:t>ISO</a:t>
            </a:r>
          </a:p>
          <a:p>
            <a:pPr marL="114300" indent="0">
              <a:buNone/>
            </a:pPr>
            <a:r>
              <a:rPr lang="en-US"/>
              <a:t>Access CLSI standards crosswalks at clsi.org.</a:t>
            </a:r>
          </a:p>
          <a:p>
            <a:endParaRPr lang="en-US"/>
          </a:p>
        </p:txBody>
      </p:sp>
      <p:sp>
        <p:nvSpPr>
          <p:cNvPr id="5" name="Slide Number Placeholder 4">
            <a:extLst>
              <a:ext uri="{FF2B5EF4-FFF2-40B4-BE49-F238E27FC236}">
                <a16:creationId xmlns:a16="http://schemas.microsoft.com/office/drawing/2014/main" id="{E4AFD4F2-5199-2B41-9E43-BBD427C0C4C3}"/>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pic>
        <p:nvPicPr>
          <p:cNvPr id="9" name="Picture 8" descr="A screenshot of a social media post&#10;&#10;Description generated with very high confidence">
            <a:extLst>
              <a:ext uri="{FF2B5EF4-FFF2-40B4-BE49-F238E27FC236}">
                <a16:creationId xmlns:a16="http://schemas.microsoft.com/office/drawing/2014/main" id="{39B2A384-6B43-4658-B0F8-C581F0D60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591" y="3961114"/>
            <a:ext cx="2281937" cy="1771208"/>
          </a:xfrm>
          <a:prstGeom prst="rect">
            <a:avLst/>
          </a:prstGeom>
          <a:ln>
            <a:solidFill>
              <a:schemeClr val="tx1">
                <a:lumMod val="50000"/>
                <a:lumOff val="50000"/>
              </a:schemeClr>
            </a:solidFill>
          </a:ln>
        </p:spPr>
      </p:pic>
      <p:pic>
        <p:nvPicPr>
          <p:cNvPr id="11" name="Picture 10" descr="A screenshot of a social media post&#10;&#10;Description automatically generated">
            <a:extLst>
              <a:ext uri="{FF2B5EF4-FFF2-40B4-BE49-F238E27FC236}">
                <a16:creationId xmlns:a16="http://schemas.microsoft.com/office/drawing/2014/main" id="{BE9CF73E-6147-412C-AF84-79DD8AAF9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759" y="3961114"/>
            <a:ext cx="2281937" cy="1758357"/>
          </a:xfrm>
          <a:prstGeom prst="rect">
            <a:avLst/>
          </a:prstGeom>
          <a:ln>
            <a:solidFill>
              <a:srgbClr val="5E5E61"/>
            </a:solidFill>
          </a:ln>
        </p:spPr>
      </p:pic>
      <p:grpSp>
        <p:nvGrpSpPr>
          <p:cNvPr id="13" name="Group 12">
            <a:extLst>
              <a:ext uri="{FF2B5EF4-FFF2-40B4-BE49-F238E27FC236}">
                <a16:creationId xmlns:a16="http://schemas.microsoft.com/office/drawing/2014/main" id="{CFFFFC7B-CB6C-9A48-9BED-0025E685A132}"/>
              </a:ext>
            </a:extLst>
          </p:cNvPr>
          <p:cNvGrpSpPr/>
          <p:nvPr/>
        </p:nvGrpSpPr>
        <p:grpSpPr>
          <a:xfrm>
            <a:off x="6197378" y="1380049"/>
            <a:ext cx="4889939" cy="2048951"/>
            <a:chOff x="5525517" y="921300"/>
            <a:chExt cx="5876135" cy="2462182"/>
          </a:xfrm>
        </p:grpSpPr>
        <p:pic>
          <p:nvPicPr>
            <p:cNvPr id="12" name="Picture 11" descr="Diagram&#10;&#10;Description automatically generated">
              <a:extLst>
                <a:ext uri="{FF2B5EF4-FFF2-40B4-BE49-F238E27FC236}">
                  <a16:creationId xmlns:a16="http://schemas.microsoft.com/office/drawing/2014/main" id="{65C8145C-31E7-FC49-8E5C-BA4D3447E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37646">
              <a:off x="5525517" y="1233487"/>
              <a:ext cx="2784927" cy="2148978"/>
            </a:xfrm>
            <a:prstGeom prst="rect">
              <a:avLst/>
            </a:prstGeom>
            <a:ln>
              <a:solidFill>
                <a:schemeClr val="tx1"/>
              </a:solidFill>
            </a:ln>
          </p:spPr>
        </p:pic>
        <p:pic>
          <p:nvPicPr>
            <p:cNvPr id="6" name="Picture 5" descr="Graphical user interface, website&#10;&#10;Description automatically generated">
              <a:extLst>
                <a:ext uri="{FF2B5EF4-FFF2-40B4-BE49-F238E27FC236}">
                  <a16:creationId xmlns:a16="http://schemas.microsoft.com/office/drawing/2014/main" id="{B2794E5F-2C03-674E-B56E-61A832C134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1058" y="921300"/>
              <a:ext cx="2778034" cy="2141843"/>
            </a:xfrm>
            <a:prstGeom prst="rect">
              <a:avLst/>
            </a:prstGeom>
            <a:ln>
              <a:solidFill>
                <a:schemeClr val="tx1"/>
              </a:solidFill>
            </a:ln>
          </p:spPr>
        </p:pic>
        <p:pic>
          <p:nvPicPr>
            <p:cNvPr id="10" name="Picture 9" descr="A picture containing sign, sitting, blue, woman&#10;&#10;Description automatically generated">
              <a:extLst>
                <a:ext uri="{FF2B5EF4-FFF2-40B4-BE49-F238E27FC236}">
                  <a16:creationId xmlns:a16="http://schemas.microsoft.com/office/drawing/2014/main" id="{AD10A0C3-6868-4456-9A86-03BF899FF9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88543">
              <a:off x="8616725" y="1241639"/>
              <a:ext cx="2784927" cy="2141843"/>
            </a:xfrm>
            <a:prstGeom prst="rect">
              <a:avLst/>
            </a:prstGeom>
            <a:ln>
              <a:solidFill>
                <a:srgbClr val="5E5E61"/>
              </a:solidFill>
            </a:ln>
          </p:spPr>
        </p:pic>
      </p:grpSp>
    </p:spTree>
    <p:extLst>
      <p:ext uri="{BB962C8B-B14F-4D97-AF65-F5344CB8AC3E}">
        <p14:creationId xmlns:p14="http://schemas.microsoft.com/office/powerpoint/2010/main" val="99454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6429-2891-7342-947E-9F20FCA9FDE0}"/>
              </a:ext>
            </a:extLst>
          </p:cNvPr>
          <p:cNvSpPr>
            <a:spLocks noGrp="1"/>
          </p:cNvSpPr>
          <p:nvPr>
            <p:ph type="ctrTitle"/>
          </p:nvPr>
        </p:nvSpPr>
        <p:spPr>
          <a:xfrm>
            <a:off x="914398" y="2595115"/>
            <a:ext cx="9580229" cy="1071242"/>
          </a:xfrm>
        </p:spPr>
        <p:txBody>
          <a:bodyPr>
            <a:normAutofit/>
          </a:bodyPr>
          <a:lstStyle/>
          <a:p>
            <a:r>
              <a:rPr lang="en-US" b="1" spc="-20">
                <a:solidFill>
                  <a:srgbClr val="FFFFFF"/>
                </a:solidFill>
              </a:rPr>
              <a:t>Product Development </a:t>
            </a:r>
            <a:endParaRPr lang="en-US"/>
          </a:p>
        </p:txBody>
      </p:sp>
    </p:spTree>
    <p:extLst>
      <p:ext uri="{BB962C8B-B14F-4D97-AF65-F5344CB8AC3E}">
        <p14:creationId xmlns:p14="http://schemas.microsoft.com/office/powerpoint/2010/main" val="940861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E82D-9462-0541-AE8F-D1FB448DB05B}"/>
              </a:ext>
            </a:extLst>
          </p:cNvPr>
          <p:cNvSpPr>
            <a:spLocks noGrp="1"/>
          </p:cNvSpPr>
          <p:nvPr>
            <p:ph type="ctrTitle"/>
          </p:nvPr>
        </p:nvSpPr>
        <p:spPr>
          <a:xfrm>
            <a:off x="809066" y="803559"/>
            <a:ext cx="10363201" cy="563524"/>
          </a:xfrm>
        </p:spPr>
        <p:txBody>
          <a:bodyPr>
            <a:normAutofit fontScale="90000"/>
          </a:bodyPr>
          <a:lstStyle/>
          <a:p>
            <a:r>
              <a:rPr lang="en-US"/>
              <a:t>Why Get Involved? </a:t>
            </a:r>
          </a:p>
        </p:txBody>
      </p:sp>
      <p:sp>
        <p:nvSpPr>
          <p:cNvPr id="3" name="Slide Number Placeholder 2">
            <a:extLst>
              <a:ext uri="{FF2B5EF4-FFF2-40B4-BE49-F238E27FC236}">
                <a16:creationId xmlns:a16="http://schemas.microsoft.com/office/drawing/2014/main" id="{54CC21CA-EA4E-C046-A4CB-CE5FFC4E2A6E}"/>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sp>
        <p:nvSpPr>
          <p:cNvPr id="33" name="Text Placeholder 2">
            <a:extLst>
              <a:ext uri="{FF2B5EF4-FFF2-40B4-BE49-F238E27FC236}">
                <a16:creationId xmlns:a16="http://schemas.microsoft.com/office/drawing/2014/main" id="{59F57A55-305E-4E1F-80C0-17A10509CD0C}"/>
              </a:ext>
            </a:extLst>
          </p:cNvPr>
          <p:cNvSpPr>
            <a:spLocks noGrp="1"/>
          </p:cNvSpPr>
          <p:nvPr>
            <p:ph type="body" sz="quarter" idx="12"/>
          </p:nvPr>
        </p:nvSpPr>
        <p:spPr>
          <a:xfrm>
            <a:off x="809065" y="1524262"/>
            <a:ext cx="10109016" cy="4091302"/>
          </a:xfrm>
        </p:spPr>
        <p:txBody>
          <a:bodyPr>
            <a:normAutofit/>
          </a:bodyPr>
          <a:lstStyle/>
          <a:p>
            <a:pPr marL="342900" indent="-342900"/>
            <a:r>
              <a:rPr lang="en-US" sz="2200">
                <a:solidFill>
                  <a:srgbClr val="5E5E61"/>
                </a:solidFill>
              </a:rPr>
              <a:t>You can directly impact the standards used each day to improve patient care worldwide.</a:t>
            </a:r>
          </a:p>
          <a:p>
            <a:pPr marL="342900" indent="-342900"/>
            <a:r>
              <a:rPr lang="en-US" sz="2200">
                <a:solidFill>
                  <a:srgbClr val="5E5E61"/>
                </a:solidFill>
              </a:rPr>
              <a:t>Collaborate with industry influencers, government representatives, and laboratory experts to shape standards used to improve the quality of test results, obtain and maintain laboratory accreditation, and meet regulatory requirements.</a:t>
            </a:r>
          </a:p>
          <a:p>
            <a:pPr marL="342900" indent="-342900"/>
            <a:r>
              <a:rPr lang="en-US" sz="2200">
                <a:solidFill>
                  <a:srgbClr val="5E5E61"/>
                </a:solidFill>
              </a:rPr>
              <a:t>Contribute your first-hand insights to help improve quality by creating standards that are relevant, timely, and efficiently implemented.</a:t>
            </a:r>
          </a:p>
          <a:p>
            <a:pPr marL="342900" indent="-342900"/>
            <a:r>
              <a:rPr lang="en-US" sz="2200">
                <a:solidFill>
                  <a:srgbClr val="5E5E61"/>
                </a:solidFill>
              </a:rPr>
              <a:t>Advance your career, receive recognition, and stand out as a thought leader among your peers.</a:t>
            </a:r>
          </a:p>
        </p:txBody>
      </p:sp>
      <p:sp>
        <p:nvSpPr>
          <p:cNvPr id="6" name="TextBox 5">
            <a:extLst>
              <a:ext uri="{FF2B5EF4-FFF2-40B4-BE49-F238E27FC236}">
                <a16:creationId xmlns:a16="http://schemas.microsoft.com/office/drawing/2014/main" id="{7919292D-1FD4-429A-90C7-7F95BF40D942}"/>
              </a:ext>
            </a:extLst>
          </p:cNvPr>
          <p:cNvSpPr txBox="1"/>
          <p:nvPr/>
        </p:nvSpPr>
        <p:spPr>
          <a:xfrm>
            <a:off x="809066" y="5409476"/>
            <a:ext cx="10109015" cy="954107"/>
          </a:xfrm>
          <a:prstGeom prst="rect">
            <a:avLst/>
          </a:prstGeom>
          <a:noFill/>
        </p:spPr>
        <p:txBody>
          <a:bodyPr wrap="square">
            <a:spAutoFit/>
          </a:bodyPr>
          <a:lstStyle/>
          <a:p>
            <a:pPr marL="12700">
              <a:lnSpc>
                <a:spcPct val="100000"/>
              </a:lnSpc>
              <a:spcBef>
                <a:spcPts val="550"/>
              </a:spcBef>
            </a:pPr>
            <a:r>
              <a:rPr kumimoji="0" lang="en-US" sz="2800" b="0" i="1" u="none" strike="noStrike" kern="1200" cap="none" spc="0" normalizeH="0" baseline="0" noProof="0">
                <a:ln>
                  <a:noFill/>
                </a:ln>
                <a:solidFill>
                  <a:srgbClr val="014D90"/>
                </a:solidFill>
                <a:effectLst/>
                <a:uLnTx/>
                <a:uFillTx/>
                <a:latin typeface="Trebuchet MS" panose="020B0603020202020204"/>
                <a:ea typeface="+mj-ea"/>
                <a:cs typeface="+mj-cs"/>
              </a:rPr>
              <a:t>Have a seat at the table. Become a volunteer.</a:t>
            </a:r>
            <a:br>
              <a:rPr kumimoji="0" lang="en-US" sz="2800" b="0" i="1" u="none" strike="noStrike" kern="1200" cap="none" spc="0" normalizeH="0" baseline="0" noProof="0">
                <a:ln>
                  <a:noFill/>
                </a:ln>
                <a:solidFill>
                  <a:srgbClr val="014D90"/>
                </a:solidFill>
                <a:effectLst/>
                <a:uLnTx/>
                <a:uFillTx/>
                <a:latin typeface="Trebuchet MS" panose="020B0603020202020204"/>
                <a:ea typeface="+mj-ea"/>
                <a:cs typeface="+mj-cs"/>
              </a:rPr>
            </a:br>
            <a:endParaRPr lang="en-US" sz="2800" b="1" i="1">
              <a:latin typeface="Trebuchet MS" panose="020B0703020202090204" pitchFamily="34" charset="0"/>
              <a:cs typeface="KarminaSans-SemiBold"/>
            </a:endParaRPr>
          </a:p>
        </p:txBody>
      </p:sp>
    </p:spTree>
    <p:extLst>
      <p:ext uri="{BB962C8B-B14F-4D97-AF65-F5344CB8AC3E}">
        <p14:creationId xmlns:p14="http://schemas.microsoft.com/office/powerpoint/2010/main" val="119238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238D-FCE6-CA4B-B86C-3CB2ECBBD874}"/>
              </a:ext>
            </a:extLst>
          </p:cNvPr>
          <p:cNvSpPr>
            <a:spLocks noGrp="1"/>
          </p:cNvSpPr>
          <p:nvPr>
            <p:ph type="ctrTitle"/>
          </p:nvPr>
        </p:nvSpPr>
        <p:spPr/>
        <p:txBody>
          <a:bodyPr>
            <a:normAutofit fontScale="90000"/>
          </a:bodyPr>
          <a:lstStyle/>
          <a:p>
            <a:r>
              <a:rPr lang="en-US"/>
              <a:t>Development Structure</a:t>
            </a:r>
          </a:p>
        </p:txBody>
      </p:sp>
      <p:sp>
        <p:nvSpPr>
          <p:cNvPr id="5" name="Slide Number Placeholder 4">
            <a:extLst>
              <a:ext uri="{FF2B5EF4-FFF2-40B4-BE49-F238E27FC236}">
                <a16:creationId xmlns:a16="http://schemas.microsoft.com/office/drawing/2014/main" id="{E4AFD4F2-5199-2B41-9E43-BBD427C0C4C3}"/>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sp>
        <p:nvSpPr>
          <p:cNvPr id="15" name="Rectangle 14">
            <a:extLst>
              <a:ext uri="{FF2B5EF4-FFF2-40B4-BE49-F238E27FC236}">
                <a16:creationId xmlns:a16="http://schemas.microsoft.com/office/drawing/2014/main" id="{DC538021-6E9F-5B45-90FE-310831BADADA}"/>
              </a:ext>
            </a:extLst>
          </p:cNvPr>
          <p:cNvSpPr/>
          <p:nvPr/>
        </p:nvSpPr>
        <p:spPr>
          <a:xfrm>
            <a:off x="677561" y="5573657"/>
            <a:ext cx="10836875" cy="56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BB62407E-4996-F648-9E99-CAF060724C06}"/>
              </a:ext>
            </a:extLst>
          </p:cNvPr>
          <p:cNvGrpSpPr/>
          <p:nvPr/>
        </p:nvGrpSpPr>
        <p:grpSpPr>
          <a:xfrm>
            <a:off x="988938" y="1675577"/>
            <a:ext cx="10288662" cy="4306717"/>
            <a:chOff x="878167" y="1337877"/>
            <a:chExt cx="10288662" cy="4306717"/>
          </a:xfrm>
        </p:grpSpPr>
        <p:grpSp>
          <p:nvGrpSpPr>
            <p:cNvPr id="9" name="Group 8">
              <a:extLst>
                <a:ext uri="{FF2B5EF4-FFF2-40B4-BE49-F238E27FC236}">
                  <a16:creationId xmlns:a16="http://schemas.microsoft.com/office/drawing/2014/main" id="{0EC78B9D-498D-1647-8E6D-4EF6ABCB8A62}"/>
                </a:ext>
              </a:extLst>
            </p:cNvPr>
            <p:cNvGrpSpPr/>
            <p:nvPr/>
          </p:nvGrpSpPr>
          <p:grpSpPr>
            <a:xfrm>
              <a:off x="878167" y="1677276"/>
              <a:ext cx="2424464" cy="1554998"/>
              <a:chOff x="1283763" y="2100115"/>
              <a:chExt cx="2454859" cy="1574493"/>
            </a:xfrm>
          </p:grpSpPr>
          <p:pic>
            <p:nvPicPr>
              <p:cNvPr id="6" name="Picture 5" descr="Shape, circle&#10;&#10;Description automatically generated">
                <a:extLst>
                  <a:ext uri="{FF2B5EF4-FFF2-40B4-BE49-F238E27FC236}">
                    <a16:creationId xmlns:a16="http://schemas.microsoft.com/office/drawing/2014/main" id="{23C6C006-8F09-B647-B87E-165062ED0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763" y="2100115"/>
                <a:ext cx="2454859" cy="747500"/>
              </a:xfrm>
              <a:prstGeom prst="rect">
                <a:avLst/>
              </a:prstGeom>
            </p:spPr>
          </p:pic>
          <p:pic>
            <p:nvPicPr>
              <p:cNvPr id="8" name="Picture 7" descr="Icon&#10;&#10;Description automatically generated">
                <a:extLst>
                  <a:ext uri="{FF2B5EF4-FFF2-40B4-BE49-F238E27FC236}">
                    <a16:creationId xmlns:a16="http://schemas.microsoft.com/office/drawing/2014/main" id="{DE488C60-4895-294F-A499-E6F3AD4CD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763" y="2847616"/>
                <a:ext cx="2454859" cy="826992"/>
              </a:xfrm>
              <a:prstGeom prst="rect">
                <a:avLst/>
              </a:prstGeom>
            </p:spPr>
          </p:pic>
        </p:grpSp>
        <p:cxnSp>
          <p:nvCxnSpPr>
            <p:cNvPr id="35" name="Elbow Connector 34">
              <a:extLst>
                <a:ext uri="{FF2B5EF4-FFF2-40B4-BE49-F238E27FC236}">
                  <a16:creationId xmlns:a16="http://schemas.microsoft.com/office/drawing/2014/main" id="{30B7C13E-67F0-8947-B172-520B5F08571F}"/>
                </a:ext>
              </a:extLst>
            </p:cNvPr>
            <p:cNvCxnSpPr>
              <a:cxnSpLocks/>
              <a:stCxn id="6" idx="3"/>
              <a:endCxn id="46" idx="1"/>
            </p:cNvCxnSpPr>
            <p:nvPr/>
          </p:nvCxnSpPr>
          <p:spPr>
            <a:xfrm flipV="1">
              <a:off x="3302631" y="1743788"/>
              <a:ext cx="2793368" cy="3026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0D022939-5C26-424E-BF3C-369EB2948E1A}"/>
                </a:ext>
              </a:extLst>
            </p:cNvPr>
            <p:cNvGrpSpPr/>
            <p:nvPr/>
          </p:nvGrpSpPr>
          <p:grpSpPr>
            <a:xfrm>
              <a:off x="883369" y="3926688"/>
              <a:ext cx="2425017" cy="1535109"/>
              <a:chOff x="1053468" y="4269397"/>
              <a:chExt cx="2497795" cy="1581179"/>
            </a:xfrm>
          </p:grpSpPr>
          <p:pic>
            <p:nvPicPr>
              <p:cNvPr id="40" name="Picture 39" descr="Shape, circle&#10;&#10;Description automatically generated">
                <a:extLst>
                  <a:ext uri="{FF2B5EF4-FFF2-40B4-BE49-F238E27FC236}">
                    <a16:creationId xmlns:a16="http://schemas.microsoft.com/office/drawing/2014/main" id="{E50FB17F-13CB-0E47-ADAF-6750A5113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468" y="5090002"/>
                <a:ext cx="2497795" cy="760574"/>
              </a:xfrm>
              <a:prstGeom prst="rect">
                <a:avLst/>
              </a:prstGeom>
            </p:spPr>
          </p:pic>
          <p:pic>
            <p:nvPicPr>
              <p:cNvPr id="41" name="Picture 40">
                <a:extLst>
                  <a:ext uri="{FF2B5EF4-FFF2-40B4-BE49-F238E27FC236}">
                    <a16:creationId xmlns:a16="http://schemas.microsoft.com/office/drawing/2014/main" id="{7F93E4EE-871E-3340-B8F7-6988EE8255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4028" y="4269397"/>
                <a:ext cx="2497224" cy="841456"/>
              </a:xfrm>
              <a:prstGeom prst="rect">
                <a:avLst/>
              </a:prstGeom>
            </p:spPr>
          </p:pic>
        </p:grpSp>
        <p:grpSp>
          <p:nvGrpSpPr>
            <p:cNvPr id="51" name="Group 50">
              <a:extLst>
                <a:ext uri="{FF2B5EF4-FFF2-40B4-BE49-F238E27FC236}">
                  <a16:creationId xmlns:a16="http://schemas.microsoft.com/office/drawing/2014/main" id="{AA620A42-1CE8-3445-91CB-A10BE4056652}"/>
                </a:ext>
              </a:extLst>
            </p:cNvPr>
            <p:cNvGrpSpPr/>
            <p:nvPr/>
          </p:nvGrpSpPr>
          <p:grpSpPr>
            <a:xfrm>
              <a:off x="6095999" y="1337877"/>
              <a:ext cx="4761467" cy="807359"/>
              <a:chOff x="6095999" y="1337877"/>
              <a:chExt cx="4761467" cy="807359"/>
            </a:xfrm>
          </p:grpSpPr>
          <p:pic>
            <p:nvPicPr>
              <p:cNvPr id="46" name="Picture 45">
                <a:extLst>
                  <a:ext uri="{FF2B5EF4-FFF2-40B4-BE49-F238E27FC236}">
                    <a16:creationId xmlns:a16="http://schemas.microsoft.com/office/drawing/2014/main" id="{736F752E-32EE-8346-956D-41F1097A67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5999" y="1342340"/>
                <a:ext cx="2382787" cy="802896"/>
              </a:xfrm>
              <a:prstGeom prst="rect">
                <a:avLst/>
              </a:prstGeom>
            </p:spPr>
          </p:pic>
          <p:pic>
            <p:nvPicPr>
              <p:cNvPr id="50" name="Picture 49" descr="Icon&#10;&#10;Description automatically generated">
                <a:extLst>
                  <a:ext uri="{FF2B5EF4-FFF2-40B4-BE49-F238E27FC236}">
                    <a16:creationId xmlns:a16="http://schemas.microsoft.com/office/drawing/2014/main" id="{A96D2910-2A62-144D-9F59-C2ED51297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679" y="1337877"/>
                <a:ext cx="2382787" cy="802712"/>
              </a:xfrm>
              <a:prstGeom prst="rect">
                <a:avLst/>
              </a:prstGeom>
            </p:spPr>
          </p:pic>
        </p:grpSp>
        <p:pic>
          <p:nvPicPr>
            <p:cNvPr id="53" name="Picture 52" descr="A picture containing text&#10;&#10;Description automatically generated">
              <a:extLst>
                <a:ext uri="{FF2B5EF4-FFF2-40B4-BE49-F238E27FC236}">
                  <a16:creationId xmlns:a16="http://schemas.microsoft.com/office/drawing/2014/main" id="{5AEBA05B-8F5A-5A4A-B3AD-901EE8A2C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8813" y="2499478"/>
              <a:ext cx="5022464" cy="1631501"/>
            </a:xfrm>
            <a:prstGeom prst="rect">
              <a:avLst/>
            </a:prstGeom>
          </p:spPr>
        </p:pic>
        <p:cxnSp>
          <p:nvCxnSpPr>
            <p:cNvPr id="56" name="Straight Arrow Connector 55">
              <a:extLst>
                <a:ext uri="{FF2B5EF4-FFF2-40B4-BE49-F238E27FC236}">
                  <a16:creationId xmlns:a16="http://schemas.microsoft.com/office/drawing/2014/main" id="{E4455AEA-3E12-9342-B6EA-F9082D567AF4}"/>
                </a:ext>
              </a:extLst>
            </p:cNvPr>
            <p:cNvCxnSpPr>
              <a:cxnSpLocks/>
              <a:endCxn id="53" idx="1"/>
            </p:cNvCxnSpPr>
            <p:nvPr/>
          </p:nvCxnSpPr>
          <p:spPr>
            <a:xfrm flipV="1">
              <a:off x="3445374" y="3315229"/>
              <a:ext cx="2573439" cy="747145"/>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35BE469-B836-C943-AC85-48BC2B60F7BD}"/>
                </a:ext>
              </a:extLst>
            </p:cNvPr>
            <p:cNvCxnSpPr>
              <a:cxnSpLocks/>
            </p:cNvCxnSpPr>
            <p:nvPr/>
          </p:nvCxnSpPr>
          <p:spPr>
            <a:xfrm flipV="1">
              <a:off x="8571177" y="3982052"/>
              <a:ext cx="0" cy="564602"/>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D248D9D3-46F0-1C4D-8FF1-20279F75C65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88390" y="4841698"/>
              <a:ext cx="2382787" cy="802896"/>
            </a:xfrm>
            <a:prstGeom prst="rect">
              <a:avLst/>
            </a:prstGeom>
          </p:spPr>
        </p:pic>
        <p:pic>
          <p:nvPicPr>
            <p:cNvPr id="64" name="Picture 63" descr="Shape, circle&#10;&#10;Description automatically generated">
              <a:extLst>
                <a:ext uri="{FF2B5EF4-FFF2-40B4-BE49-F238E27FC236}">
                  <a16:creationId xmlns:a16="http://schemas.microsoft.com/office/drawing/2014/main" id="{E6F1EB79-B670-E64A-B96E-7E0FF6F22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0044" y="4841698"/>
              <a:ext cx="2636785" cy="802896"/>
            </a:xfrm>
            <a:prstGeom prst="rect">
              <a:avLst/>
            </a:prstGeom>
          </p:spPr>
        </p:pic>
        <p:cxnSp>
          <p:nvCxnSpPr>
            <p:cNvPr id="68" name="Elbow Connector 67">
              <a:extLst>
                <a:ext uri="{FF2B5EF4-FFF2-40B4-BE49-F238E27FC236}">
                  <a16:creationId xmlns:a16="http://schemas.microsoft.com/office/drawing/2014/main" id="{BEB26ECC-4D55-C64E-A467-4E45AC6DB7EC}"/>
                </a:ext>
              </a:extLst>
            </p:cNvPr>
            <p:cNvCxnSpPr>
              <a:cxnSpLocks/>
              <a:endCxn id="63" idx="1"/>
            </p:cNvCxnSpPr>
            <p:nvPr/>
          </p:nvCxnSpPr>
          <p:spPr>
            <a:xfrm>
              <a:off x="3302631" y="4756296"/>
              <a:ext cx="2885759" cy="4868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6" name="Title 1">
            <a:extLst>
              <a:ext uri="{FF2B5EF4-FFF2-40B4-BE49-F238E27FC236}">
                <a16:creationId xmlns:a16="http://schemas.microsoft.com/office/drawing/2014/main" id="{7E0A8015-6DAE-AD4A-BE0F-EFAD8AD9601A}"/>
              </a:ext>
            </a:extLst>
          </p:cNvPr>
          <p:cNvSpPr txBox="1">
            <a:spLocks/>
          </p:cNvSpPr>
          <p:nvPr/>
        </p:nvSpPr>
        <p:spPr>
          <a:xfrm>
            <a:off x="914399" y="1743099"/>
            <a:ext cx="2424465" cy="417750"/>
          </a:xfrm>
          <a:prstGeom prst="rect">
            <a:avLst/>
          </a:prstGeom>
        </p:spPr>
        <p:txBody>
          <a:bodyPr vert="horz" lIns="91440" tIns="45720" rIns="91440" bIns="45720" rtlCol="0" anchor="t">
            <a:normAutofit fontScale="52500" lnSpcReduction="20000"/>
          </a:bodyPr>
          <a:lstStyle>
            <a:lvl1pPr algn="l" defTabSz="914400" rtl="0" eaLnBrk="1" latinLnBrk="0" hangingPunct="1">
              <a:lnSpc>
                <a:spcPct val="90000"/>
              </a:lnSpc>
              <a:spcBef>
                <a:spcPct val="0"/>
              </a:spcBef>
              <a:buFontTx/>
              <a:buNone/>
              <a:defRPr sz="3600" kern="1200">
                <a:solidFill>
                  <a:schemeClr val="accent3"/>
                </a:solidFill>
                <a:latin typeface="+mj-lt"/>
                <a:ea typeface="+mj-ea"/>
                <a:cs typeface="+mj-cs"/>
              </a:defRPr>
            </a:lvl1pPr>
          </a:lstStyle>
          <a:p>
            <a:r>
              <a:rPr lang="en-US"/>
              <a:t>Board of Directors</a:t>
            </a:r>
          </a:p>
        </p:txBody>
      </p:sp>
      <p:sp>
        <p:nvSpPr>
          <p:cNvPr id="77" name="Title 1">
            <a:extLst>
              <a:ext uri="{FF2B5EF4-FFF2-40B4-BE49-F238E27FC236}">
                <a16:creationId xmlns:a16="http://schemas.microsoft.com/office/drawing/2014/main" id="{FE754019-33C8-3646-BA4B-043D7C7FFD15}"/>
              </a:ext>
            </a:extLst>
          </p:cNvPr>
          <p:cNvSpPr txBox="1">
            <a:spLocks/>
          </p:cNvSpPr>
          <p:nvPr/>
        </p:nvSpPr>
        <p:spPr>
          <a:xfrm>
            <a:off x="914398" y="5848589"/>
            <a:ext cx="2424465" cy="417750"/>
          </a:xfrm>
          <a:prstGeom prst="rect">
            <a:avLst/>
          </a:prstGeom>
        </p:spPr>
        <p:txBody>
          <a:bodyPr vert="horz" lIns="91440" tIns="45720" rIns="91440" bIns="45720" rtlCol="0" anchor="t">
            <a:normAutofit fontScale="52500" lnSpcReduction="20000"/>
          </a:bodyPr>
          <a:lstStyle>
            <a:lvl1pPr algn="l" defTabSz="914400" rtl="0" eaLnBrk="1" latinLnBrk="0" hangingPunct="1">
              <a:lnSpc>
                <a:spcPct val="90000"/>
              </a:lnSpc>
              <a:spcBef>
                <a:spcPct val="0"/>
              </a:spcBef>
              <a:buFontTx/>
              <a:buNone/>
              <a:defRPr sz="3600" kern="1200">
                <a:solidFill>
                  <a:schemeClr val="accent3"/>
                </a:solidFill>
                <a:latin typeface="+mj-lt"/>
                <a:ea typeface="+mj-ea"/>
                <a:cs typeface="+mj-cs"/>
              </a:defRPr>
            </a:lvl1pPr>
          </a:lstStyle>
          <a:p>
            <a:r>
              <a:rPr lang="en-US"/>
              <a:t>Consensus Council</a:t>
            </a:r>
          </a:p>
        </p:txBody>
      </p:sp>
      <p:sp>
        <p:nvSpPr>
          <p:cNvPr id="79" name="Title 1">
            <a:extLst>
              <a:ext uri="{FF2B5EF4-FFF2-40B4-BE49-F238E27FC236}">
                <a16:creationId xmlns:a16="http://schemas.microsoft.com/office/drawing/2014/main" id="{16816C77-FDF3-E84D-A1B9-7420B1BD0D5E}"/>
              </a:ext>
            </a:extLst>
          </p:cNvPr>
          <p:cNvSpPr txBox="1">
            <a:spLocks/>
          </p:cNvSpPr>
          <p:nvPr/>
        </p:nvSpPr>
        <p:spPr>
          <a:xfrm>
            <a:off x="6206770" y="4846768"/>
            <a:ext cx="4210445" cy="41775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FontTx/>
              <a:buNone/>
              <a:defRPr sz="3600" kern="1200">
                <a:solidFill>
                  <a:schemeClr val="accent3"/>
                </a:solidFill>
                <a:latin typeface="+mj-lt"/>
                <a:ea typeface="+mj-ea"/>
                <a:cs typeface="+mj-cs"/>
              </a:defRPr>
            </a:lvl1pPr>
          </a:lstStyle>
          <a:p>
            <a:r>
              <a:rPr lang="en-US" sz="1900"/>
              <a:t>Document Development Committees</a:t>
            </a:r>
          </a:p>
        </p:txBody>
      </p:sp>
      <p:sp>
        <p:nvSpPr>
          <p:cNvPr id="81" name="Title 1">
            <a:extLst>
              <a:ext uri="{FF2B5EF4-FFF2-40B4-BE49-F238E27FC236}">
                <a16:creationId xmlns:a16="http://schemas.microsoft.com/office/drawing/2014/main" id="{99C69AA6-7A72-2C42-9F88-0804ADC159CE}"/>
              </a:ext>
            </a:extLst>
          </p:cNvPr>
          <p:cNvSpPr txBox="1">
            <a:spLocks/>
          </p:cNvSpPr>
          <p:nvPr/>
        </p:nvSpPr>
        <p:spPr>
          <a:xfrm>
            <a:off x="6129584" y="1341249"/>
            <a:ext cx="4210445" cy="41775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FontTx/>
              <a:buNone/>
              <a:defRPr sz="3600" kern="1200">
                <a:solidFill>
                  <a:schemeClr val="accent3"/>
                </a:solidFill>
                <a:latin typeface="+mj-lt"/>
                <a:ea typeface="+mj-ea"/>
                <a:cs typeface="+mj-cs"/>
              </a:defRPr>
            </a:lvl1pPr>
          </a:lstStyle>
          <a:p>
            <a:r>
              <a:rPr lang="en-US" sz="1900"/>
              <a:t>Expert Panels</a:t>
            </a:r>
          </a:p>
        </p:txBody>
      </p:sp>
      <p:cxnSp>
        <p:nvCxnSpPr>
          <p:cNvPr id="26" name="Straight Arrow Connector 25">
            <a:extLst>
              <a:ext uri="{FF2B5EF4-FFF2-40B4-BE49-F238E27FC236}">
                <a16:creationId xmlns:a16="http://schemas.microsoft.com/office/drawing/2014/main" id="{4FF3F169-D152-40A0-84A5-AF57650BC0E0}"/>
              </a:ext>
            </a:extLst>
          </p:cNvPr>
          <p:cNvCxnSpPr>
            <a:stCxn id="8" idx="2"/>
            <a:endCxn id="41" idx="0"/>
          </p:cNvCxnSpPr>
          <p:nvPr/>
        </p:nvCxnSpPr>
        <p:spPr>
          <a:xfrm>
            <a:off x="2201170" y="3569974"/>
            <a:ext cx="5746" cy="694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02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238D-FCE6-CA4B-B86C-3CB2ECBBD874}"/>
              </a:ext>
            </a:extLst>
          </p:cNvPr>
          <p:cNvSpPr>
            <a:spLocks noGrp="1"/>
          </p:cNvSpPr>
          <p:nvPr>
            <p:ph type="ctrTitle"/>
          </p:nvPr>
        </p:nvSpPr>
        <p:spPr/>
        <p:txBody>
          <a:bodyPr>
            <a:normAutofit fontScale="90000"/>
          </a:bodyPr>
          <a:lstStyle/>
          <a:p>
            <a:r>
              <a:rPr lang="en-US"/>
              <a:t>Product Development</a:t>
            </a:r>
          </a:p>
        </p:txBody>
      </p:sp>
      <p:sp>
        <p:nvSpPr>
          <p:cNvPr id="5" name="Slide Number Placeholder 4">
            <a:extLst>
              <a:ext uri="{FF2B5EF4-FFF2-40B4-BE49-F238E27FC236}">
                <a16:creationId xmlns:a16="http://schemas.microsoft.com/office/drawing/2014/main" id="{E4AFD4F2-5199-2B41-9E43-BBD427C0C4C3}"/>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sp>
        <p:nvSpPr>
          <p:cNvPr id="15" name="Rectangle 14">
            <a:extLst>
              <a:ext uri="{FF2B5EF4-FFF2-40B4-BE49-F238E27FC236}">
                <a16:creationId xmlns:a16="http://schemas.microsoft.com/office/drawing/2014/main" id="{DC538021-6E9F-5B45-90FE-310831BADADA}"/>
              </a:ext>
            </a:extLst>
          </p:cNvPr>
          <p:cNvSpPr/>
          <p:nvPr/>
        </p:nvSpPr>
        <p:spPr>
          <a:xfrm>
            <a:off x="679622" y="5615241"/>
            <a:ext cx="10836875" cy="56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04D34AA-C05C-3142-8D4D-832307A618F0}"/>
              </a:ext>
            </a:extLst>
          </p:cNvPr>
          <p:cNvGrpSpPr/>
          <p:nvPr/>
        </p:nvGrpSpPr>
        <p:grpSpPr>
          <a:xfrm>
            <a:off x="1647566" y="1768628"/>
            <a:ext cx="8761707" cy="4574766"/>
            <a:chOff x="1647566" y="1768628"/>
            <a:chExt cx="8761707" cy="4574766"/>
          </a:xfrm>
        </p:grpSpPr>
        <p:grpSp>
          <p:nvGrpSpPr>
            <p:cNvPr id="19" name="Group 18">
              <a:extLst>
                <a:ext uri="{FF2B5EF4-FFF2-40B4-BE49-F238E27FC236}">
                  <a16:creationId xmlns:a16="http://schemas.microsoft.com/office/drawing/2014/main" id="{3B247636-F198-F34D-B8E0-63F40A020998}"/>
                </a:ext>
              </a:extLst>
            </p:cNvPr>
            <p:cNvGrpSpPr/>
            <p:nvPr/>
          </p:nvGrpSpPr>
          <p:grpSpPr>
            <a:xfrm>
              <a:off x="1647566" y="1897362"/>
              <a:ext cx="8482669" cy="4446032"/>
              <a:chOff x="1647566" y="1897362"/>
              <a:chExt cx="8482669" cy="4446032"/>
            </a:xfrm>
          </p:grpSpPr>
          <p:pic>
            <p:nvPicPr>
              <p:cNvPr id="14" name="Picture 13" descr="Graphical user interface, website&#10;&#10;Description automatically generated">
                <a:extLst>
                  <a:ext uri="{FF2B5EF4-FFF2-40B4-BE49-F238E27FC236}">
                    <a16:creationId xmlns:a16="http://schemas.microsoft.com/office/drawing/2014/main" id="{B67BB28A-E557-9647-9C58-15DCB3045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566" y="1897362"/>
                <a:ext cx="8482669" cy="4446032"/>
              </a:xfrm>
              <a:prstGeom prst="rect">
                <a:avLst/>
              </a:prstGeom>
            </p:spPr>
          </p:pic>
          <p:sp>
            <p:nvSpPr>
              <p:cNvPr id="16" name="Rectangle 15">
                <a:extLst>
                  <a:ext uri="{FF2B5EF4-FFF2-40B4-BE49-F238E27FC236}">
                    <a16:creationId xmlns:a16="http://schemas.microsoft.com/office/drawing/2014/main" id="{254C195B-A840-FE49-9020-1D42B5B15D60}"/>
                  </a:ext>
                </a:extLst>
              </p:cNvPr>
              <p:cNvSpPr/>
              <p:nvPr/>
            </p:nvSpPr>
            <p:spPr>
              <a:xfrm>
                <a:off x="1647566" y="2423160"/>
                <a:ext cx="839602" cy="393192"/>
              </a:xfrm>
              <a:prstGeom prst="rect">
                <a:avLst/>
              </a:prstGeom>
              <a:solidFill>
                <a:srgbClr val="E7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CEB999-9E5A-6B44-B7A6-6FE7E5B7F4D1}"/>
                  </a:ext>
                </a:extLst>
              </p:cNvPr>
              <p:cNvSpPr/>
              <p:nvPr/>
            </p:nvSpPr>
            <p:spPr>
              <a:xfrm>
                <a:off x="1647566" y="3920197"/>
                <a:ext cx="839602" cy="393192"/>
              </a:xfrm>
              <a:prstGeom prst="rect">
                <a:avLst/>
              </a:prstGeom>
              <a:solidFill>
                <a:srgbClr val="FEE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458B13-B68E-D847-B4A8-4168A5D6FED8}"/>
                  </a:ext>
                </a:extLst>
              </p:cNvPr>
              <p:cNvSpPr/>
              <p:nvPr/>
            </p:nvSpPr>
            <p:spPr>
              <a:xfrm>
                <a:off x="1647566" y="5414743"/>
                <a:ext cx="766450" cy="393192"/>
              </a:xfrm>
              <a:prstGeom prst="rect">
                <a:avLst/>
              </a:prstGeom>
              <a:solidFill>
                <a:srgbClr val="D5E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C10B3325-2482-6E40-B4DA-5966225BF1CB}"/>
                </a:ext>
              </a:extLst>
            </p:cNvPr>
            <p:cNvSpPr txBox="1"/>
            <p:nvPr/>
          </p:nvSpPr>
          <p:spPr>
            <a:xfrm>
              <a:off x="2818770" y="1768628"/>
              <a:ext cx="1417376" cy="430887"/>
            </a:xfrm>
            <a:prstGeom prst="rect">
              <a:avLst/>
            </a:prstGeom>
            <a:solidFill>
              <a:schemeClr val="bg1"/>
            </a:solidFill>
          </p:spPr>
          <p:txBody>
            <a:bodyPr wrap="none" rtlCol="0">
              <a:spAutoFit/>
            </a:bodyPr>
            <a:lstStyle/>
            <a:p>
              <a:pPr algn="ctr"/>
              <a:r>
                <a:rPr lang="en-US" sz="1100"/>
                <a:t>Project is approved</a:t>
              </a:r>
              <a:br>
                <a:rPr lang="en-US" sz="1100"/>
              </a:br>
              <a:r>
                <a:rPr lang="en-US" sz="1100"/>
                <a:t>to begin</a:t>
              </a:r>
            </a:p>
          </p:txBody>
        </p:sp>
        <p:sp>
          <p:nvSpPr>
            <p:cNvPr id="21" name="TextBox 20">
              <a:extLst>
                <a:ext uri="{FF2B5EF4-FFF2-40B4-BE49-F238E27FC236}">
                  <a16:creationId xmlns:a16="http://schemas.microsoft.com/office/drawing/2014/main" id="{26B85283-09AF-CD42-912C-006E7B5E0ACC}"/>
                </a:ext>
              </a:extLst>
            </p:cNvPr>
            <p:cNvSpPr txBox="1"/>
            <p:nvPr/>
          </p:nvSpPr>
          <p:spPr>
            <a:xfrm>
              <a:off x="4522460" y="1774820"/>
              <a:ext cx="1410964" cy="430887"/>
            </a:xfrm>
            <a:prstGeom prst="rect">
              <a:avLst/>
            </a:prstGeom>
            <a:solidFill>
              <a:schemeClr val="bg1"/>
            </a:solidFill>
          </p:spPr>
          <p:txBody>
            <a:bodyPr wrap="none" rtlCol="0">
              <a:spAutoFit/>
            </a:bodyPr>
            <a:lstStyle/>
            <a:p>
              <a:pPr algn="ctr"/>
              <a:r>
                <a:rPr lang="en-US" sz="1100"/>
                <a:t>Conference calls to</a:t>
              </a:r>
              <a:br>
                <a:rPr lang="en-US" sz="1100"/>
              </a:br>
              <a:r>
                <a:rPr lang="en-US" sz="1100"/>
                <a:t>kick off project</a:t>
              </a:r>
            </a:p>
          </p:txBody>
        </p:sp>
        <p:sp>
          <p:nvSpPr>
            <p:cNvPr id="22" name="TextBox 21">
              <a:extLst>
                <a:ext uri="{FF2B5EF4-FFF2-40B4-BE49-F238E27FC236}">
                  <a16:creationId xmlns:a16="http://schemas.microsoft.com/office/drawing/2014/main" id="{472BAEC9-AA11-404C-AB33-4363A899E3D9}"/>
                </a:ext>
              </a:extLst>
            </p:cNvPr>
            <p:cNvSpPr txBox="1"/>
            <p:nvPr/>
          </p:nvSpPr>
          <p:spPr>
            <a:xfrm>
              <a:off x="6151030" y="1768629"/>
              <a:ext cx="1794081" cy="430887"/>
            </a:xfrm>
            <a:prstGeom prst="rect">
              <a:avLst/>
            </a:prstGeom>
            <a:solidFill>
              <a:schemeClr val="bg1"/>
            </a:solidFill>
          </p:spPr>
          <p:txBody>
            <a:bodyPr wrap="none" rtlCol="0">
              <a:spAutoFit/>
            </a:bodyPr>
            <a:lstStyle/>
            <a:p>
              <a:pPr algn="ctr"/>
              <a:r>
                <a:rPr lang="en-US" sz="1100"/>
                <a:t>In-Person Meeting</a:t>
              </a:r>
              <a:br>
                <a:rPr lang="en-US" sz="1100"/>
              </a:br>
              <a:r>
                <a:rPr lang="en-US" sz="1100"/>
                <a:t>(Virtual due to COVID-19)</a:t>
              </a:r>
            </a:p>
          </p:txBody>
        </p:sp>
        <p:sp>
          <p:nvSpPr>
            <p:cNvPr id="23" name="TextBox 22">
              <a:extLst>
                <a:ext uri="{FF2B5EF4-FFF2-40B4-BE49-F238E27FC236}">
                  <a16:creationId xmlns:a16="http://schemas.microsoft.com/office/drawing/2014/main" id="{D46E1FE8-F299-9F4D-8E6F-69ADB8C73374}"/>
                </a:ext>
              </a:extLst>
            </p:cNvPr>
            <p:cNvSpPr txBox="1"/>
            <p:nvPr/>
          </p:nvSpPr>
          <p:spPr>
            <a:xfrm>
              <a:off x="8345817" y="1782601"/>
              <a:ext cx="1383712" cy="430887"/>
            </a:xfrm>
            <a:prstGeom prst="rect">
              <a:avLst/>
            </a:prstGeom>
            <a:solidFill>
              <a:schemeClr val="bg1"/>
            </a:solidFill>
          </p:spPr>
          <p:txBody>
            <a:bodyPr wrap="none" rtlCol="0">
              <a:spAutoFit/>
            </a:bodyPr>
            <a:lstStyle/>
            <a:p>
              <a:pPr algn="ctr"/>
              <a:r>
                <a:rPr lang="en-US" sz="1100"/>
                <a:t>Virtual Meetings to</a:t>
              </a:r>
              <a:br>
                <a:rPr lang="en-US" sz="1100"/>
              </a:br>
              <a:r>
                <a:rPr lang="en-US" sz="1100"/>
                <a:t>Develop Draft</a:t>
              </a:r>
            </a:p>
          </p:txBody>
        </p:sp>
        <p:sp>
          <p:nvSpPr>
            <p:cNvPr id="24" name="TextBox 23">
              <a:extLst>
                <a:ext uri="{FF2B5EF4-FFF2-40B4-BE49-F238E27FC236}">
                  <a16:creationId xmlns:a16="http://schemas.microsoft.com/office/drawing/2014/main" id="{8BD5FDAE-7791-2240-8B9C-D68F8BE3782F}"/>
                </a:ext>
              </a:extLst>
            </p:cNvPr>
            <p:cNvSpPr txBox="1"/>
            <p:nvPr/>
          </p:nvSpPr>
          <p:spPr>
            <a:xfrm>
              <a:off x="2785800" y="3217340"/>
              <a:ext cx="1099980" cy="430887"/>
            </a:xfrm>
            <a:prstGeom prst="rect">
              <a:avLst/>
            </a:prstGeom>
            <a:solidFill>
              <a:schemeClr val="bg1"/>
            </a:solidFill>
          </p:spPr>
          <p:txBody>
            <a:bodyPr wrap="none" rtlCol="0">
              <a:spAutoFit/>
            </a:bodyPr>
            <a:lstStyle/>
            <a:p>
              <a:pPr algn="ctr"/>
              <a:r>
                <a:rPr lang="en-US" sz="1100"/>
                <a:t>Draft is edited</a:t>
              </a:r>
              <a:br>
                <a:rPr lang="en-US" sz="1100"/>
              </a:br>
              <a:r>
                <a:rPr lang="en-US" sz="1100"/>
                <a:t>by CLSI</a:t>
              </a:r>
            </a:p>
          </p:txBody>
        </p:sp>
        <p:sp>
          <p:nvSpPr>
            <p:cNvPr id="25" name="TextBox 24">
              <a:extLst>
                <a:ext uri="{FF2B5EF4-FFF2-40B4-BE49-F238E27FC236}">
                  <a16:creationId xmlns:a16="http://schemas.microsoft.com/office/drawing/2014/main" id="{D7A35178-3BDC-844B-80D3-3A1EB08CFE4F}"/>
                </a:ext>
              </a:extLst>
            </p:cNvPr>
            <p:cNvSpPr txBox="1"/>
            <p:nvPr/>
          </p:nvSpPr>
          <p:spPr>
            <a:xfrm>
              <a:off x="4360706" y="3217340"/>
              <a:ext cx="1933543" cy="430887"/>
            </a:xfrm>
            <a:prstGeom prst="rect">
              <a:avLst/>
            </a:prstGeom>
            <a:solidFill>
              <a:schemeClr val="bg1"/>
            </a:solidFill>
          </p:spPr>
          <p:txBody>
            <a:bodyPr wrap="none" rtlCol="0">
              <a:spAutoFit/>
            </a:bodyPr>
            <a:lstStyle/>
            <a:p>
              <a:pPr algn="ctr"/>
              <a:r>
                <a:rPr lang="en-US" sz="1100"/>
                <a:t>Document Undergoes</a:t>
              </a:r>
              <a:br>
                <a:rPr lang="en-US" sz="1100"/>
              </a:br>
              <a:r>
                <a:rPr lang="en-US" sz="1100"/>
                <a:t>60-Day Proposed Draft Vote</a:t>
              </a:r>
            </a:p>
          </p:txBody>
        </p:sp>
        <p:sp>
          <p:nvSpPr>
            <p:cNvPr id="28" name="TextBox 27">
              <a:extLst>
                <a:ext uri="{FF2B5EF4-FFF2-40B4-BE49-F238E27FC236}">
                  <a16:creationId xmlns:a16="http://schemas.microsoft.com/office/drawing/2014/main" id="{E776105E-1B63-6B4B-AC5D-8F7B3C5FE81D}"/>
                </a:ext>
              </a:extLst>
            </p:cNvPr>
            <p:cNvSpPr txBox="1"/>
            <p:nvPr/>
          </p:nvSpPr>
          <p:spPr>
            <a:xfrm>
              <a:off x="6418899" y="3230890"/>
              <a:ext cx="1484701" cy="430887"/>
            </a:xfrm>
            <a:prstGeom prst="rect">
              <a:avLst/>
            </a:prstGeom>
            <a:solidFill>
              <a:schemeClr val="bg1"/>
            </a:solidFill>
          </p:spPr>
          <p:txBody>
            <a:bodyPr wrap="none" rtlCol="0">
              <a:spAutoFit/>
            </a:bodyPr>
            <a:lstStyle/>
            <a:p>
              <a:pPr algn="ctr"/>
              <a:r>
                <a:rPr lang="en-US" sz="1100"/>
                <a:t>Committee responds</a:t>
              </a:r>
              <a:br>
                <a:rPr lang="en-US" sz="1100"/>
              </a:br>
              <a:r>
                <a:rPr lang="en-US" sz="1100"/>
                <a:t>to comments</a:t>
              </a:r>
            </a:p>
          </p:txBody>
        </p:sp>
        <p:sp>
          <p:nvSpPr>
            <p:cNvPr id="29" name="TextBox 28">
              <a:extLst>
                <a:ext uri="{FF2B5EF4-FFF2-40B4-BE49-F238E27FC236}">
                  <a16:creationId xmlns:a16="http://schemas.microsoft.com/office/drawing/2014/main" id="{5816EAD0-BC72-3C46-B7C5-07EAF569A278}"/>
                </a:ext>
              </a:extLst>
            </p:cNvPr>
            <p:cNvSpPr txBox="1"/>
            <p:nvPr/>
          </p:nvSpPr>
          <p:spPr>
            <a:xfrm>
              <a:off x="8068569" y="3213556"/>
              <a:ext cx="2340704" cy="430887"/>
            </a:xfrm>
            <a:prstGeom prst="rect">
              <a:avLst/>
            </a:prstGeom>
            <a:solidFill>
              <a:schemeClr val="bg1"/>
            </a:solidFill>
          </p:spPr>
          <p:txBody>
            <a:bodyPr wrap="none" rtlCol="0">
              <a:spAutoFit/>
            </a:bodyPr>
            <a:lstStyle/>
            <a:p>
              <a:pPr algn="ctr"/>
              <a:r>
                <a:rPr lang="en-US" sz="1100"/>
                <a:t>Project goes to Consensus Council</a:t>
              </a:r>
              <a:br>
                <a:rPr lang="en-US" sz="1100"/>
              </a:br>
              <a:r>
                <a:rPr lang="en-US" sz="1100"/>
                <a:t>for 20-day Final Draft Vote</a:t>
              </a:r>
            </a:p>
          </p:txBody>
        </p:sp>
        <p:sp>
          <p:nvSpPr>
            <p:cNvPr id="30" name="TextBox 29">
              <a:extLst>
                <a:ext uri="{FF2B5EF4-FFF2-40B4-BE49-F238E27FC236}">
                  <a16:creationId xmlns:a16="http://schemas.microsoft.com/office/drawing/2014/main" id="{F27EEF2F-4467-1B4B-93EA-828623C721C5}"/>
                </a:ext>
              </a:extLst>
            </p:cNvPr>
            <p:cNvSpPr txBox="1"/>
            <p:nvPr/>
          </p:nvSpPr>
          <p:spPr>
            <a:xfrm>
              <a:off x="2785800" y="4730027"/>
              <a:ext cx="1308370" cy="430887"/>
            </a:xfrm>
            <a:prstGeom prst="rect">
              <a:avLst/>
            </a:prstGeom>
            <a:solidFill>
              <a:schemeClr val="bg1"/>
            </a:solidFill>
          </p:spPr>
          <p:txBody>
            <a:bodyPr wrap="none" rtlCol="0">
              <a:spAutoFit/>
            </a:bodyPr>
            <a:lstStyle/>
            <a:p>
              <a:pPr algn="ctr"/>
              <a:r>
                <a:rPr lang="en-US" sz="1100"/>
                <a:t>Project goes back</a:t>
              </a:r>
              <a:br>
                <a:rPr lang="en-US" sz="1100"/>
              </a:br>
              <a:r>
                <a:rPr lang="en-US" sz="1100"/>
                <a:t>to CLSI editors</a:t>
              </a:r>
            </a:p>
          </p:txBody>
        </p:sp>
        <p:sp>
          <p:nvSpPr>
            <p:cNvPr id="31" name="TextBox 30">
              <a:extLst>
                <a:ext uri="{FF2B5EF4-FFF2-40B4-BE49-F238E27FC236}">
                  <a16:creationId xmlns:a16="http://schemas.microsoft.com/office/drawing/2014/main" id="{0210F792-5395-2A48-B723-A1C01495C2EE}"/>
                </a:ext>
              </a:extLst>
            </p:cNvPr>
            <p:cNvSpPr txBox="1"/>
            <p:nvPr/>
          </p:nvSpPr>
          <p:spPr>
            <a:xfrm>
              <a:off x="5062114" y="4833510"/>
              <a:ext cx="1438214" cy="261610"/>
            </a:xfrm>
            <a:prstGeom prst="rect">
              <a:avLst/>
            </a:prstGeom>
            <a:solidFill>
              <a:schemeClr val="bg1"/>
            </a:solidFill>
          </p:spPr>
          <p:txBody>
            <a:bodyPr wrap="none" rtlCol="0">
              <a:spAutoFit/>
            </a:bodyPr>
            <a:lstStyle/>
            <a:p>
              <a:pPr algn="ctr"/>
              <a:r>
                <a:rPr lang="en-US" sz="1100"/>
                <a:t>Project is published</a:t>
              </a:r>
            </a:p>
          </p:txBody>
        </p:sp>
        <p:sp>
          <p:nvSpPr>
            <p:cNvPr id="32" name="TextBox 31">
              <a:extLst>
                <a:ext uri="{FF2B5EF4-FFF2-40B4-BE49-F238E27FC236}">
                  <a16:creationId xmlns:a16="http://schemas.microsoft.com/office/drawing/2014/main" id="{833C2120-97C6-A04C-9B32-FD2C1238985E}"/>
                </a:ext>
              </a:extLst>
            </p:cNvPr>
            <p:cNvSpPr txBox="1"/>
            <p:nvPr/>
          </p:nvSpPr>
          <p:spPr>
            <a:xfrm>
              <a:off x="7327823" y="4748185"/>
              <a:ext cx="2073004" cy="430887"/>
            </a:xfrm>
            <a:prstGeom prst="rect">
              <a:avLst/>
            </a:prstGeom>
            <a:solidFill>
              <a:schemeClr val="bg1"/>
            </a:solidFill>
          </p:spPr>
          <p:txBody>
            <a:bodyPr wrap="none" rtlCol="0">
              <a:spAutoFit/>
            </a:bodyPr>
            <a:lstStyle/>
            <a:p>
              <a:pPr algn="ctr"/>
              <a:r>
                <a:rPr lang="en-US" sz="1100"/>
                <a:t>Document is available to</a:t>
              </a:r>
              <a:br>
                <a:rPr lang="en-US" sz="1100"/>
              </a:br>
              <a:r>
                <a:rPr lang="en-US" sz="1100"/>
                <a:t>global health care community</a:t>
              </a:r>
            </a:p>
          </p:txBody>
        </p:sp>
      </p:grpSp>
    </p:spTree>
    <p:extLst>
      <p:ext uri="{BB962C8B-B14F-4D97-AF65-F5344CB8AC3E}">
        <p14:creationId xmlns:p14="http://schemas.microsoft.com/office/powerpoint/2010/main" val="369982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1906-02E8-1E41-8D41-90CBAACD55FC}"/>
              </a:ext>
            </a:extLst>
          </p:cNvPr>
          <p:cNvSpPr>
            <a:spLocks noGrp="1"/>
          </p:cNvSpPr>
          <p:nvPr>
            <p:ph type="ctrTitle"/>
          </p:nvPr>
        </p:nvSpPr>
        <p:spPr/>
        <p:txBody>
          <a:bodyPr>
            <a:normAutofit fontScale="90000"/>
          </a:bodyPr>
          <a:lstStyle/>
          <a:p>
            <a:r>
              <a:rPr lang="en-US"/>
              <a:t>Objectives </a:t>
            </a:r>
          </a:p>
        </p:txBody>
      </p:sp>
      <p:sp>
        <p:nvSpPr>
          <p:cNvPr id="3" name="Text Placeholder 2">
            <a:extLst>
              <a:ext uri="{FF2B5EF4-FFF2-40B4-BE49-F238E27FC236}">
                <a16:creationId xmlns:a16="http://schemas.microsoft.com/office/drawing/2014/main" id="{3258D0A5-D61B-544D-9182-88DF038E5BE8}"/>
              </a:ext>
            </a:extLst>
          </p:cNvPr>
          <p:cNvSpPr>
            <a:spLocks noGrp="1"/>
          </p:cNvSpPr>
          <p:nvPr>
            <p:ph type="body" sz="quarter" idx="10"/>
          </p:nvPr>
        </p:nvSpPr>
        <p:spPr/>
        <p:txBody>
          <a:bodyPr>
            <a:normAutofit/>
          </a:bodyPr>
          <a:lstStyle/>
          <a:p>
            <a:r>
              <a:rPr lang="en-US"/>
              <a:t>CLSI: Who We Are</a:t>
            </a:r>
          </a:p>
          <a:p>
            <a:r>
              <a:rPr lang="en-US"/>
              <a:t>CLSI: Products </a:t>
            </a:r>
          </a:p>
          <a:p>
            <a:r>
              <a:rPr lang="en-US"/>
              <a:t>CLSI: Document Development Process </a:t>
            </a:r>
          </a:p>
          <a:p>
            <a:r>
              <a:rPr lang="en-US"/>
              <a:t>CLSI: Global Leadership </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B862CA63-891E-904D-A0F3-E4C2C251C4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78953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FDBF9-16B6-7A4C-ADE9-FB8935F280D5}"/>
              </a:ext>
            </a:extLst>
          </p:cNvPr>
          <p:cNvSpPr/>
          <p:nvPr/>
        </p:nvSpPr>
        <p:spPr>
          <a:xfrm>
            <a:off x="693682" y="5676244"/>
            <a:ext cx="10804634" cy="534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80F61-ADF4-A340-9158-47AD4A7F4488}"/>
              </a:ext>
            </a:extLst>
          </p:cNvPr>
          <p:cNvSpPr>
            <a:spLocks noGrp="1"/>
          </p:cNvSpPr>
          <p:nvPr>
            <p:ph type="ctrTitle"/>
          </p:nvPr>
        </p:nvSpPr>
        <p:spPr/>
        <p:txBody>
          <a:bodyPr>
            <a:normAutofit fontScale="90000"/>
          </a:bodyPr>
          <a:lstStyle/>
          <a:p>
            <a:r>
              <a:rPr lang="en-US"/>
              <a:t>Document Development Committee (DDC) Positions</a:t>
            </a:r>
          </a:p>
        </p:txBody>
      </p:sp>
      <p:sp>
        <p:nvSpPr>
          <p:cNvPr id="5" name="Slide Number Placeholder 4">
            <a:extLst>
              <a:ext uri="{FF2B5EF4-FFF2-40B4-BE49-F238E27FC236}">
                <a16:creationId xmlns:a16="http://schemas.microsoft.com/office/drawing/2014/main" id="{91A72148-2CE1-CE42-AA6E-34367F85FE83}"/>
              </a:ext>
            </a:extLst>
          </p:cNvPr>
          <p:cNvSpPr>
            <a:spLocks noGrp="1"/>
          </p:cNvSpPr>
          <p:nvPr>
            <p:ph type="sldNum" sz="quarter" idx="21"/>
          </p:nvPr>
        </p:nvSpPr>
        <p:spPr>
          <a:xfrm>
            <a:off x="9170282" y="6171300"/>
            <a:ext cx="2743200" cy="365125"/>
          </a:xfrm>
        </p:spPr>
        <p:txBody>
          <a:bodyPr/>
          <a:lstStyle/>
          <a:p>
            <a:fld id="{BA43C68E-98F2-DB45-B3B1-1A7E692B45CC}" type="slidenum">
              <a:rPr lang="en-US" smtClean="0"/>
              <a:pPr/>
              <a:t>20</a:t>
            </a:fld>
            <a:endParaRPr lang="en-US"/>
          </a:p>
        </p:txBody>
      </p:sp>
      <p:sp>
        <p:nvSpPr>
          <p:cNvPr id="8" name="Rectangle 7">
            <a:extLst>
              <a:ext uri="{FF2B5EF4-FFF2-40B4-BE49-F238E27FC236}">
                <a16:creationId xmlns:a16="http://schemas.microsoft.com/office/drawing/2014/main" id="{3243F82D-B6F5-6941-97DE-297B3060B06B}"/>
              </a:ext>
            </a:extLst>
          </p:cNvPr>
          <p:cNvSpPr/>
          <p:nvPr/>
        </p:nvSpPr>
        <p:spPr>
          <a:xfrm>
            <a:off x="472966" y="5655452"/>
            <a:ext cx="10804634" cy="38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ebsite, timeline&#10;&#10;Description automatically generated">
            <a:extLst>
              <a:ext uri="{FF2B5EF4-FFF2-40B4-BE49-F238E27FC236}">
                <a16:creationId xmlns:a16="http://schemas.microsoft.com/office/drawing/2014/main" id="{F5D642B5-8343-E745-8AA3-16CB310D2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51" y="1562006"/>
            <a:ext cx="9511862" cy="4912014"/>
          </a:xfrm>
          <a:prstGeom prst="rect">
            <a:avLst/>
          </a:prstGeom>
        </p:spPr>
      </p:pic>
    </p:spTree>
    <p:extLst>
      <p:ext uri="{BB962C8B-B14F-4D97-AF65-F5344CB8AC3E}">
        <p14:creationId xmlns:p14="http://schemas.microsoft.com/office/powerpoint/2010/main" val="367042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BFC89-A7CA-A644-888D-66300C61B3E4}"/>
              </a:ext>
            </a:extLst>
          </p:cNvPr>
          <p:cNvSpPr>
            <a:spLocks noGrp="1"/>
          </p:cNvSpPr>
          <p:nvPr>
            <p:ph type="ctrTitle"/>
          </p:nvPr>
        </p:nvSpPr>
        <p:spPr>
          <a:xfrm>
            <a:off x="914399" y="831273"/>
            <a:ext cx="10363201" cy="563524"/>
          </a:xfrm>
        </p:spPr>
        <p:txBody>
          <a:bodyPr>
            <a:normAutofit fontScale="90000"/>
          </a:bodyPr>
          <a:lstStyle/>
          <a:p>
            <a:r>
              <a:rPr lang="en-US"/>
              <a:t>Volunteer Expectations</a:t>
            </a:r>
          </a:p>
        </p:txBody>
      </p:sp>
      <p:sp>
        <p:nvSpPr>
          <p:cNvPr id="3" name="Text Placeholder 2">
            <a:extLst>
              <a:ext uri="{FF2B5EF4-FFF2-40B4-BE49-F238E27FC236}">
                <a16:creationId xmlns:a16="http://schemas.microsoft.com/office/drawing/2014/main" id="{B6D3676A-F5DA-BA49-9A85-9C851898655A}"/>
              </a:ext>
            </a:extLst>
          </p:cNvPr>
          <p:cNvSpPr>
            <a:spLocks noGrp="1"/>
          </p:cNvSpPr>
          <p:nvPr>
            <p:ph type="body" sz="quarter" idx="12"/>
          </p:nvPr>
        </p:nvSpPr>
        <p:spPr>
          <a:xfrm>
            <a:off x="822035" y="1588654"/>
            <a:ext cx="4744497" cy="4063568"/>
          </a:xfrm>
        </p:spPr>
        <p:txBody>
          <a:bodyPr>
            <a:normAutofit fontScale="92500" lnSpcReduction="20000"/>
          </a:bodyPr>
          <a:lstStyle/>
          <a:p>
            <a:pPr marL="0" indent="0">
              <a:buNone/>
            </a:pPr>
            <a:r>
              <a:rPr lang="en-US" sz="2400" b="1" u="sng"/>
              <a:t>Meetings</a:t>
            </a:r>
          </a:p>
          <a:p>
            <a:r>
              <a:rPr lang="en-US" sz="2400"/>
              <a:t>DDC volunteers meet via conference call several times throughout the project.</a:t>
            </a:r>
          </a:p>
          <a:p>
            <a:r>
              <a:rPr lang="en-US" sz="2400"/>
              <a:t>Quarterly Committees Weeks provide opportunities for volunteers to meet and conduct CLSI business face-to-face. However, a document development committee typically only meets in person once.</a:t>
            </a:r>
          </a:p>
          <a:p>
            <a:r>
              <a:rPr lang="en-US" sz="2400"/>
              <a:t>There is no attendance fee for meetings, but registration is required.</a:t>
            </a:r>
          </a:p>
        </p:txBody>
      </p:sp>
      <p:sp>
        <p:nvSpPr>
          <p:cNvPr id="5" name="Slide Number Placeholder 4">
            <a:extLst>
              <a:ext uri="{FF2B5EF4-FFF2-40B4-BE49-F238E27FC236}">
                <a16:creationId xmlns:a16="http://schemas.microsoft.com/office/drawing/2014/main" id="{98489FC5-0883-B242-903C-290D08329D20}"/>
              </a:ext>
            </a:extLst>
          </p:cNvPr>
          <p:cNvSpPr>
            <a:spLocks noGrp="1"/>
          </p:cNvSpPr>
          <p:nvPr>
            <p:ph type="sldNum" sz="quarter" idx="21"/>
          </p:nvPr>
        </p:nvSpPr>
        <p:spPr/>
        <p:txBody>
          <a:bodyPr/>
          <a:lstStyle/>
          <a:p>
            <a:fld id="{BA43C68E-98F2-DB45-B3B1-1A7E692B45CC}" type="slidenum">
              <a:rPr lang="en-US" smtClean="0"/>
              <a:pPr/>
              <a:t>21</a:t>
            </a:fld>
            <a:endParaRPr lang="en-US"/>
          </a:p>
        </p:txBody>
      </p:sp>
      <p:sp>
        <p:nvSpPr>
          <p:cNvPr id="6" name="Text Placeholder 2">
            <a:extLst>
              <a:ext uri="{FF2B5EF4-FFF2-40B4-BE49-F238E27FC236}">
                <a16:creationId xmlns:a16="http://schemas.microsoft.com/office/drawing/2014/main" id="{36DD6E6D-B717-7848-B4E9-1EEC4D67AC47}"/>
              </a:ext>
            </a:extLst>
          </p:cNvPr>
          <p:cNvSpPr txBox="1">
            <a:spLocks/>
          </p:cNvSpPr>
          <p:nvPr/>
        </p:nvSpPr>
        <p:spPr>
          <a:xfrm>
            <a:off x="5985163" y="1588654"/>
            <a:ext cx="5874457" cy="4747491"/>
          </a:xfrm>
          <a:prstGeom prst="rect">
            <a:avLst/>
          </a:prstGeom>
        </p:spPr>
        <p:txBody>
          <a:bodyPr vert="horz" lIns="91440" tIns="45720" rIns="91440" bIns="45720" rtlCol="0" anchor="t">
            <a:normAutofit fontScale="62500" lnSpcReduction="20000"/>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b="1" u="sng"/>
              <a:t>Timelines and Commitments</a:t>
            </a:r>
          </a:p>
          <a:p>
            <a:r>
              <a:rPr lang="en-US" sz="3500"/>
              <a:t>Volunteers meet regularly throughout the development process to review the draft document, discuss and resolve issues related to the document's content, and to ensure the committee is on schedule with respect to the document development timeline.</a:t>
            </a:r>
          </a:p>
          <a:p>
            <a:r>
              <a:rPr lang="en-US" sz="3500"/>
              <a:t>On average, it takes 24 months to complete a CLSI document. As a committee volunteer, you are asked to commit to participating for the duration of the project.</a:t>
            </a:r>
          </a:p>
          <a:p>
            <a:r>
              <a:rPr lang="en-US" sz="3500"/>
              <a:t>Typically, the first 6-10 months of the project the most hands-on for volunteers.</a:t>
            </a:r>
          </a:p>
          <a:p>
            <a:endParaRPr lang="en-US"/>
          </a:p>
        </p:txBody>
      </p:sp>
    </p:spTree>
    <p:extLst>
      <p:ext uri="{BB962C8B-B14F-4D97-AF65-F5344CB8AC3E}">
        <p14:creationId xmlns:p14="http://schemas.microsoft.com/office/powerpoint/2010/main" val="271720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80F61-ADF4-A340-9158-47AD4A7F4488}"/>
              </a:ext>
            </a:extLst>
          </p:cNvPr>
          <p:cNvSpPr>
            <a:spLocks noGrp="1"/>
          </p:cNvSpPr>
          <p:nvPr>
            <p:ph type="ctrTitle"/>
          </p:nvPr>
        </p:nvSpPr>
        <p:spPr/>
        <p:txBody>
          <a:bodyPr>
            <a:normAutofit fontScale="90000"/>
          </a:bodyPr>
          <a:lstStyle/>
          <a:p>
            <a:r>
              <a:rPr lang="en-US"/>
              <a:t>How to Get Involved</a:t>
            </a:r>
          </a:p>
        </p:txBody>
      </p:sp>
      <p:sp>
        <p:nvSpPr>
          <p:cNvPr id="5" name="Slide Number Placeholder 4">
            <a:extLst>
              <a:ext uri="{FF2B5EF4-FFF2-40B4-BE49-F238E27FC236}">
                <a16:creationId xmlns:a16="http://schemas.microsoft.com/office/drawing/2014/main" id="{91A72148-2CE1-CE42-AA6E-34367F85FE83}"/>
              </a:ext>
            </a:extLst>
          </p:cNvPr>
          <p:cNvSpPr>
            <a:spLocks noGrp="1"/>
          </p:cNvSpPr>
          <p:nvPr>
            <p:ph type="sldNum" sz="quarter" idx="21"/>
          </p:nvPr>
        </p:nvSpPr>
        <p:spPr>
          <a:xfrm>
            <a:off x="9170282" y="6171300"/>
            <a:ext cx="2743200" cy="365125"/>
          </a:xfrm>
        </p:spPr>
        <p:txBody>
          <a:bodyPr/>
          <a:lstStyle/>
          <a:p>
            <a:fld id="{BA43C68E-98F2-DB45-B3B1-1A7E692B45CC}" type="slidenum">
              <a:rPr lang="en-US" smtClean="0"/>
              <a:pPr/>
              <a:t>22</a:t>
            </a:fld>
            <a:endParaRPr lang="en-US"/>
          </a:p>
        </p:txBody>
      </p:sp>
      <p:sp>
        <p:nvSpPr>
          <p:cNvPr id="8" name="Rectangle 7">
            <a:extLst>
              <a:ext uri="{FF2B5EF4-FFF2-40B4-BE49-F238E27FC236}">
                <a16:creationId xmlns:a16="http://schemas.microsoft.com/office/drawing/2014/main" id="{3243F82D-B6F5-6941-97DE-297B3060B06B}"/>
              </a:ext>
            </a:extLst>
          </p:cNvPr>
          <p:cNvSpPr/>
          <p:nvPr/>
        </p:nvSpPr>
        <p:spPr>
          <a:xfrm>
            <a:off x="472966" y="5655452"/>
            <a:ext cx="10804634" cy="38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F5995E-5633-D845-8C35-CCCD8CAB5926}"/>
              </a:ext>
            </a:extLst>
          </p:cNvPr>
          <p:cNvSpPr txBox="1"/>
          <p:nvPr/>
        </p:nvSpPr>
        <p:spPr>
          <a:xfrm>
            <a:off x="914398" y="1598023"/>
            <a:ext cx="10594429" cy="1323439"/>
          </a:xfrm>
          <a:prstGeom prst="rect">
            <a:avLst/>
          </a:prstGeom>
          <a:noFill/>
        </p:spPr>
        <p:txBody>
          <a:bodyPr wrap="square">
            <a:spAutoFit/>
          </a:bodyPr>
          <a:lstStyle/>
          <a:p>
            <a:r>
              <a:rPr lang="en-US" sz="2000" b="0" i="0">
                <a:solidFill>
                  <a:srgbClr val="484848"/>
                </a:solidFill>
                <a:effectLst/>
                <a:latin typeface="Trebuchet MS" panose="020B0703020202090204" pitchFamily="34" charset="0"/>
              </a:rPr>
              <a:t>Volunteer positions are regularly listed on CLSI’s website. Simply create a volunteer profile online and submit your application. Once your application for a specific project is received, your nomination will be considered. Your position on the committee will be determined by the Consensus Council based on your eligibility.</a:t>
            </a:r>
            <a:endParaRPr lang="en-US" sz="2000"/>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49E5F0CE-6228-1D47-A5C2-879C23DDA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17" y="3089374"/>
            <a:ext cx="9785131" cy="1940550"/>
          </a:xfrm>
          <a:prstGeom prst="rect">
            <a:avLst/>
          </a:prstGeom>
        </p:spPr>
      </p:pic>
      <p:sp>
        <p:nvSpPr>
          <p:cNvPr id="11" name="TextBox 10">
            <a:extLst>
              <a:ext uri="{FF2B5EF4-FFF2-40B4-BE49-F238E27FC236}">
                <a16:creationId xmlns:a16="http://schemas.microsoft.com/office/drawing/2014/main" id="{0B7E9CB0-D2AA-B946-AA78-F2969E878246}"/>
              </a:ext>
            </a:extLst>
          </p:cNvPr>
          <p:cNvSpPr txBox="1"/>
          <p:nvPr/>
        </p:nvSpPr>
        <p:spPr>
          <a:xfrm>
            <a:off x="798784" y="5320946"/>
            <a:ext cx="10594429" cy="461665"/>
          </a:xfrm>
          <a:prstGeom prst="rect">
            <a:avLst/>
          </a:prstGeom>
          <a:noFill/>
        </p:spPr>
        <p:txBody>
          <a:bodyPr wrap="square">
            <a:spAutoFit/>
          </a:bodyPr>
          <a:lstStyle/>
          <a:p>
            <a:r>
              <a:rPr lang="en-US" sz="2400" b="0" i="0">
                <a:solidFill>
                  <a:schemeClr val="accent1"/>
                </a:solidFill>
                <a:effectLst/>
                <a:latin typeface="Trebuchet MS" panose="020B0703020202090204" pitchFamily="34" charset="0"/>
              </a:rPr>
              <a:t>View open positions today </a:t>
            </a:r>
            <a:r>
              <a:rPr lang="en-US" sz="2400">
                <a:solidFill>
                  <a:schemeClr val="accent1"/>
                </a:solidFill>
                <a:latin typeface="Trebuchet MS" panose="020B0703020202090204" pitchFamily="34" charset="0"/>
              </a:rPr>
              <a:t>at </a:t>
            </a:r>
            <a:r>
              <a:rPr lang="en-US" sz="2400" b="1">
                <a:solidFill>
                  <a:schemeClr val="accent1"/>
                </a:solidFill>
                <a:latin typeface="Trebuchet MS" panose="020B0703020202090204" pitchFamily="34" charset="0"/>
              </a:rPr>
              <a:t>clsi.org/vol</a:t>
            </a:r>
            <a:r>
              <a:rPr lang="en-US" sz="2400">
                <a:solidFill>
                  <a:schemeClr val="accent1"/>
                </a:solidFill>
                <a:latin typeface="Trebuchet MS" panose="020B0703020202090204" pitchFamily="34" charset="0"/>
              </a:rPr>
              <a:t>.</a:t>
            </a:r>
            <a:endParaRPr lang="en-US" sz="2400">
              <a:solidFill>
                <a:schemeClr val="accent1"/>
              </a:solidFill>
            </a:endParaRPr>
          </a:p>
        </p:txBody>
      </p:sp>
    </p:spTree>
    <p:extLst>
      <p:ext uri="{BB962C8B-B14F-4D97-AF65-F5344CB8AC3E}">
        <p14:creationId xmlns:p14="http://schemas.microsoft.com/office/powerpoint/2010/main" val="213226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6429-2891-7342-947E-9F20FCA9FDE0}"/>
              </a:ext>
            </a:extLst>
          </p:cNvPr>
          <p:cNvSpPr>
            <a:spLocks noGrp="1"/>
          </p:cNvSpPr>
          <p:nvPr>
            <p:ph type="ctrTitle"/>
          </p:nvPr>
        </p:nvSpPr>
        <p:spPr>
          <a:xfrm>
            <a:off x="914398" y="2595115"/>
            <a:ext cx="9580229" cy="1071242"/>
          </a:xfrm>
        </p:spPr>
        <p:txBody>
          <a:bodyPr>
            <a:normAutofit fontScale="90000"/>
          </a:bodyPr>
          <a:lstStyle/>
          <a:p>
            <a:r>
              <a:rPr lang="en-US" b="1" spc="-20">
                <a:solidFill>
                  <a:srgbClr val="FFFFFF"/>
                </a:solidFill>
                <a:cs typeface="Karmina Sans"/>
              </a:rPr>
              <a:t>Global Leadership</a:t>
            </a:r>
            <a:br>
              <a:rPr lang="en-US" b="1" spc="-20">
                <a:solidFill>
                  <a:srgbClr val="FFFFFF"/>
                </a:solidFill>
                <a:cs typeface="Karmina Sans"/>
              </a:rPr>
            </a:br>
            <a:endParaRPr lang="en-US"/>
          </a:p>
        </p:txBody>
      </p:sp>
    </p:spTree>
    <p:extLst>
      <p:ext uri="{BB962C8B-B14F-4D97-AF65-F5344CB8AC3E}">
        <p14:creationId xmlns:p14="http://schemas.microsoft.com/office/powerpoint/2010/main" val="1483152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BBEA-2D39-41F5-8642-62A908BC0960}"/>
              </a:ext>
            </a:extLst>
          </p:cNvPr>
          <p:cNvSpPr>
            <a:spLocks noGrp="1"/>
          </p:cNvSpPr>
          <p:nvPr>
            <p:ph type="ctrTitle"/>
          </p:nvPr>
        </p:nvSpPr>
        <p:spPr>
          <a:xfrm>
            <a:off x="914399" y="914400"/>
            <a:ext cx="10363201" cy="563524"/>
          </a:xfrm>
        </p:spPr>
        <p:txBody>
          <a:bodyPr anchor="t">
            <a:normAutofit/>
          </a:bodyPr>
          <a:lstStyle/>
          <a:p>
            <a:r>
              <a:rPr lang="en-US" sz="3000"/>
              <a:t>CLSI Global Partnerships </a:t>
            </a:r>
          </a:p>
        </p:txBody>
      </p:sp>
      <p:sp>
        <p:nvSpPr>
          <p:cNvPr id="10" name="Text Placeholder 2">
            <a:extLst>
              <a:ext uri="{FF2B5EF4-FFF2-40B4-BE49-F238E27FC236}">
                <a16:creationId xmlns:a16="http://schemas.microsoft.com/office/drawing/2014/main" id="{3D09BDEA-7A57-40C8-A2BB-EFEB05387B41}"/>
              </a:ext>
            </a:extLst>
          </p:cNvPr>
          <p:cNvSpPr>
            <a:spLocks noGrp="1"/>
          </p:cNvSpPr>
          <p:nvPr>
            <p:ph type="body" sz="quarter" idx="12"/>
          </p:nvPr>
        </p:nvSpPr>
        <p:spPr>
          <a:xfrm>
            <a:off x="674255" y="1680729"/>
            <a:ext cx="5570916" cy="4026130"/>
          </a:xfrm>
        </p:spPr>
        <p:txBody>
          <a:bodyPr>
            <a:noAutofit/>
          </a:bodyPr>
          <a:lstStyle/>
          <a:p>
            <a:r>
              <a:rPr lang="en-US" sz="2200"/>
              <a:t>Started in 2005 | 15+ years experience</a:t>
            </a:r>
          </a:p>
          <a:p>
            <a:pPr marL="0" indent="0">
              <a:buNone/>
            </a:pPr>
            <a:endParaRPr lang="en-US" sz="1000"/>
          </a:p>
          <a:p>
            <a:r>
              <a:rPr lang="en-US" sz="2200"/>
              <a:t>Provided targeted technical assistance to 22+ countries in multiple languages through grants and contracts</a:t>
            </a:r>
          </a:p>
          <a:p>
            <a:endParaRPr lang="en-US" sz="1000"/>
          </a:p>
          <a:p>
            <a:r>
              <a:rPr lang="en-US" sz="2200"/>
              <a:t>Supported 90 laboratories to achieve and maintain accreditation to international standards</a:t>
            </a:r>
          </a:p>
          <a:p>
            <a:pPr marL="0" indent="0">
              <a:buNone/>
            </a:pPr>
            <a:endParaRPr lang="en-US" sz="1000"/>
          </a:p>
          <a:p>
            <a:r>
              <a:rPr lang="en-US" sz="2200"/>
              <a:t>Staff + contractors, mentors, and volunteers</a:t>
            </a:r>
          </a:p>
        </p:txBody>
      </p:sp>
      <p:pic>
        <p:nvPicPr>
          <p:cNvPr id="6" name="Picture 5">
            <a:extLst>
              <a:ext uri="{FF2B5EF4-FFF2-40B4-BE49-F238E27FC236}">
                <a16:creationId xmlns:a16="http://schemas.microsoft.com/office/drawing/2014/main" id="{64B483E3-C895-4BFB-9FA4-B8BC925FD1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2189" y="2217683"/>
            <a:ext cx="5352311" cy="2952222"/>
          </a:xfrm>
          <a:prstGeom prst="rect">
            <a:avLst/>
          </a:prstGeom>
        </p:spPr>
      </p:pic>
    </p:spTree>
    <p:extLst>
      <p:ext uri="{BB962C8B-B14F-4D97-AF65-F5344CB8AC3E}">
        <p14:creationId xmlns:p14="http://schemas.microsoft.com/office/powerpoint/2010/main" val="1359125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BBEA-2D39-41F5-8642-62A908BC0960}"/>
              </a:ext>
            </a:extLst>
          </p:cNvPr>
          <p:cNvSpPr>
            <a:spLocks noGrp="1"/>
          </p:cNvSpPr>
          <p:nvPr>
            <p:ph type="ctrTitle"/>
          </p:nvPr>
        </p:nvSpPr>
        <p:spPr>
          <a:xfrm>
            <a:off x="539044" y="914787"/>
            <a:ext cx="10363201" cy="563524"/>
          </a:xfrm>
        </p:spPr>
        <p:txBody>
          <a:bodyPr anchor="t">
            <a:normAutofit/>
          </a:bodyPr>
          <a:lstStyle/>
          <a:p>
            <a:r>
              <a:rPr lang="en-US" sz="3000"/>
              <a:t>Targeted Trainings to Increase Competencies</a:t>
            </a:r>
          </a:p>
        </p:txBody>
      </p:sp>
      <p:sp>
        <p:nvSpPr>
          <p:cNvPr id="5" name="Text Placeholder 3">
            <a:extLst>
              <a:ext uri="{FF2B5EF4-FFF2-40B4-BE49-F238E27FC236}">
                <a16:creationId xmlns:a16="http://schemas.microsoft.com/office/drawing/2014/main" id="{7513380C-2172-4133-9534-362FAC801735}"/>
              </a:ext>
            </a:extLst>
          </p:cNvPr>
          <p:cNvSpPr txBox="1">
            <a:spLocks/>
          </p:cNvSpPr>
          <p:nvPr/>
        </p:nvSpPr>
        <p:spPr>
          <a:xfrm>
            <a:off x="539044" y="1535171"/>
            <a:ext cx="6266202" cy="4180544"/>
          </a:xfrm>
          <a:prstGeom prst="rect">
            <a:avLst/>
          </a:prstGeom>
        </p:spPr>
        <p:txBody>
          <a:bodyPr vert="horz" lIns="91440" tIns="45720" rIns="91440" bIns="45720" rtlCol="0">
            <a:noAutofit/>
          </a:bodyPr>
          <a:lstStyle>
            <a:lvl1pPr marL="0">
              <a:defRPr b="0" i="0">
                <a:latin typeface="Trebuchet MS" panose="020B070302020209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a:ln>
                  <a:noFill/>
                </a:ln>
                <a:solidFill>
                  <a:srgbClr val="5F6062"/>
                </a:solidFill>
                <a:effectLst/>
                <a:uLnTx/>
                <a:uFillTx/>
                <a:latin typeface="Trebuchet MS" panose="020B0703020202090204" pitchFamily="34" charset="0"/>
                <a:ea typeface="+mn-ea"/>
                <a:cs typeface="+mn-cs"/>
              </a:rPr>
              <a:t>QMS Implementation: </a:t>
            </a:r>
            <a:r>
              <a:rPr kumimoji="0" lang="en-US" sz="2000" b="0" i="0" u="none" strike="noStrike" kern="0" cap="none" spc="0" normalizeH="0" baseline="0" noProof="0">
                <a:ln>
                  <a:noFill/>
                </a:ln>
                <a:solidFill>
                  <a:srgbClr val="5F6062"/>
                </a:solidFill>
                <a:effectLst/>
                <a:uLnTx/>
                <a:uFillTx/>
                <a:latin typeface="Trebuchet MS" panose="020B0703020202090204" pitchFamily="34" charset="0"/>
                <a:ea typeface="+mn-ea"/>
                <a:cs typeface="+mn-cs"/>
              </a:rPr>
              <a:t>Documentation, Personnel, Process Management, EQA,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5F6062"/>
              </a:solidFill>
              <a:effectLst/>
              <a:uLnTx/>
              <a:uFillTx/>
              <a:latin typeface="Trebuchet MS" panose="020B070302020209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a:ln>
                  <a:noFill/>
                </a:ln>
                <a:solidFill>
                  <a:srgbClr val="5F6062"/>
                </a:solidFill>
                <a:effectLst/>
                <a:uLnTx/>
                <a:uFillTx/>
                <a:latin typeface="Trebuchet MS" panose="020B0703020202090204" pitchFamily="34" charset="0"/>
                <a:ea typeface="+mn-ea"/>
                <a:cs typeface="+mn-cs"/>
              </a:rPr>
              <a:t>Quality Control and Method Evaluation </a:t>
            </a:r>
            <a:r>
              <a:rPr kumimoji="0" lang="en-US" sz="2000" b="0" i="0" u="none" strike="noStrike" kern="0" cap="none" spc="0" normalizeH="0" baseline="0" noProof="0">
                <a:ln>
                  <a:noFill/>
                </a:ln>
                <a:solidFill>
                  <a:srgbClr val="5F6062"/>
                </a:solidFill>
                <a:effectLst/>
                <a:uLnTx/>
                <a:uFillTx/>
                <a:latin typeface="Trebuchet MS" panose="020B0703020202090204" pitchFamily="34" charset="0"/>
                <a:ea typeface="+mn-ea"/>
                <a:cs typeface="+mn-cs"/>
              </a:rPr>
              <a:t>across disciplines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0" cap="none" spc="0" normalizeH="0" baseline="0" noProof="0">
              <a:ln>
                <a:noFill/>
              </a:ln>
              <a:solidFill>
                <a:srgbClr val="5F6062"/>
              </a:solidFill>
              <a:effectLst/>
              <a:uLnTx/>
              <a:uFillTx/>
              <a:latin typeface="Trebuchet MS" panose="020B070302020209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a:ln>
                  <a:noFill/>
                </a:ln>
                <a:solidFill>
                  <a:srgbClr val="5F6062"/>
                </a:solidFill>
                <a:effectLst/>
                <a:uLnTx/>
                <a:uFillTx/>
                <a:latin typeface="Trebuchet MS" panose="020B0703020202090204" pitchFamily="34" charset="0"/>
                <a:ea typeface="+mn-ea"/>
                <a:cs typeface="+mn-cs"/>
              </a:rPr>
              <a:t>Technical Skills: </a:t>
            </a:r>
            <a:r>
              <a:rPr kumimoji="0" lang="en-US" sz="2000" b="0" i="0" u="none" strike="noStrike" kern="0" cap="none" spc="0" normalizeH="0" baseline="0" noProof="0">
                <a:ln>
                  <a:noFill/>
                </a:ln>
                <a:solidFill>
                  <a:srgbClr val="5F6062"/>
                </a:solidFill>
                <a:effectLst/>
                <a:uLnTx/>
                <a:uFillTx/>
                <a:latin typeface="Trebuchet MS" panose="020B0703020202090204" pitchFamily="34" charset="0"/>
                <a:ea typeface="+mn-ea"/>
                <a:cs typeface="+mn-cs"/>
              </a:rPr>
              <a:t>Molecular Testing, POCT/Rapid Testing, Microbiology, and Recency Testing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0" cap="none" spc="0" normalizeH="0" baseline="0" noProof="0">
              <a:ln>
                <a:noFill/>
              </a:ln>
              <a:solidFill>
                <a:srgbClr val="5F6062"/>
              </a:solidFill>
              <a:effectLst/>
              <a:uLnTx/>
              <a:uFillTx/>
              <a:latin typeface="Trebuchet MS" panose="020B070302020209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a:ln>
                  <a:noFill/>
                </a:ln>
                <a:solidFill>
                  <a:srgbClr val="5F6062"/>
                </a:solidFill>
                <a:effectLst/>
                <a:uLnTx/>
                <a:uFillTx/>
                <a:latin typeface="Trebuchet MS" panose="020B0703020202090204" pitchFamily="34" charset="0"/>
                <a:ea typeface="+mn-ea"/>
                <a:cs typeface="+mn-cs"/>
              </a:rPr>
              <a:t>ISO Standards Implementation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0" cap="none" spc="0" normalizeH="0" baseline="0" noProof="0">
              <a:ln>
                <a:noFill/>
              </a:ln>
              <a:solidFill>
                <a:srgbClr val="5F6062"/>
              </a:solidFill>
              <a:effectLst/>
              <a:uLnTx/>
              <a:uFillTx/>
              <a:latin typeface="Trebuchet MS" panose="020B070302020209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a:ln>
                  <a:noFill/>
                </a:ln>
                <a:solidFill>
                  <a:srgbClr val="5F6062"/>
                </a:solidFill>
                <a:effectLst/>
                <a:uLnTx/>
                <a:uFillTx/>
                <a:latin typeface="Trebuchet MS" panose="020B0703020202090204" pitchFamily="34" charset="0"/>
                <a:ea typeface="+mn-ea"/>
                <a:cs typeface="+mn-cs"/>
              </a:rPr>
              <a:t>Auditor/Mentor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0" cap="none" spc="0" normalizeH="0" baseline="0" noProof="0">
              <a:ln>
                <a:noFill/>
              </a:ln>
              <a:solidFill>
                <a:srgbClr val="00B0F0"/>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00B0F0"/>
                </a:solidFill>
                <a:effectLst/>
                <a:uLnTx/>
                <a:uFillTx/>
                <a:latin typeface="Trebuchet MS" panose="020B0703020202090204" pitchFamily="34" charset="0"/>
                <a:ea typeface="+mn-ea"/>
                <a:cs typeface="+mn-cs"/>
              </a:rPr>
              <a:t>Integration at In-Service and Pre-Service Levels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0" cap="none" spc="0" normalizeH="0" baseline="0" noProof="0">
              <a:ln>
                <a:noFill/>
              </a:ln>
              <a:solidFill>
                <a:srgbClr val="5F6062"/>
              </a:solidFill>
              <a:effectLst/>
              <a:uLnTx/>
              <a:uFillTx/>
              <a:latin typeface="Trebuchet MS" panose="020B0703020202090204" pitchFamily="34" charset="0"/>
              <a:ea typeface="+mn-ea"/>
              <a:cs typeface="+mn-cs"/>
            </a:endParaRPr>
          </a:p>
        </p:txBody>
      </p:sp>
      <p:pic>
        <p:nvPicPr>
          <p:cNvPr id="3" name="Picture 2">
            <a:extLst>
              <a:ext uri="{FF2B5EF4-FFF2-40B4-BE49-F238E27FC236}">
                <a16:creationId xmlns:a16="http://schemas.microsoft.com/office/drawing/2014/main" id="{8C08D87A-79E7-416B-BAF0-B3A8F98D69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665" y="1943194"/>
            <a:ext cx="1743728" cy="2324971"/>
          </a:xfrm>
          <a:prstGeom prst="rect">
            <a:avLst/>
          </a:prstGeom>
        </p:spPr>
      </p:pic>
      <p:pic>
        <p:nvPicPr>
          <p:cNvPr id="6" name="Picture 5">
            <a:extLst>
              <a:ext uri="{FF2B5EF4-FFF2-40B4-BE49-F238E27FC236}">
                <a16:creationId xmlns:a16="http://schemas.microsoft.com/office/drawing/2014/main" id="{DF0D4E39-A64B-4DCA-B34B-05C230E3CE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99601" y="1680820"/>
            <a:ext cx="2496584" cy="1871442"/>
          </a:xfrm>
          <a:prstGeom prst="rect">
            <a:avLst/>
          </a:prstGeom>
        </p:spPr>
      </p:pic>
      <p:pic>
        <p:nvPicPr>
          <p:cNvPr id="7" name="Picture 6">
            <a:extLst>
              <a:ext uri="{FF2B5EF4-FFF2-40B4-BE49-F238E27FC236}">
                <a16:creationId xmlns:a16="http://schemas.microsoft.com/office/drawing/2014/main" id="{C3679955-70CC-494D-B124-F49DA74FA2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5726" y="4431192"/>
            <a:ext cx="2619351" cy="1450773"/>
          </a:xfrm>
          <a:prstGeom prst="rect">
            <a:avLst/>
          </a:prstGeom>
        </p:spPr>
      </p:pic>
      <p:pic>
        <p:nvPicPr>
          <p:cNvPr id="8" name="Picture 7">
            <a:extLst>
              <a:ext uri="{FF2B5EF4-FFF2-40B4-BE49-F238E27FC236}">
                <a16:creationId xmlns:a16="http://schemas.microsoft.com/office/drawing/2014/main" id="{D7853E04-43D5-4097-8E9E-C66AF66FF5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49099" y="4086676"/>
            <a:ext cx="1952560" cy="1464420"/>
          </a:xfrm>
          <a:prstGeom prst="rect">
            <a:avLst/>
          </a:prstGeom>
        </p:spPr>
      </p:pic>
    </p:spTree>
    <p:extLst>
      <p:ext uri="{BB962C8B-B14F-4D97-AF65-F5344CB8AC3E}">
        <p14:creationId xmlns:p14="http://schemas.microsoft.com/office/powerpoint/2010/main" val="348046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B2D3-9401-7C44-AAD7-BA4C44233301}"/>
              </a:ext>
            </a:extLst>
          </p:cNvPr>
          <p:cNvSpPr>
            <a:spLocks noGrp="1"/>
          </p:cNvSpPr>
          <p:nvPr>
            <p:ph type="ctrTitle"/>
          </p:nvPr>
        </p:nvSpPr>
        <p:spPr/>
        <p:txBody>
          <a:bodyPr>
            <a:normAutofit fontScale="90000"/>
          </a:bodyPr>
          <a:lstStyle/>
          <a:p>
            <a:r>
              <a:rPr lang="en-US"/>
              <a:t>CLSI and ISO</a:t>
            </a:r>
          </a:p>
        </p:txBody>
      </p:sp>
      <p:sp>
        <p:nvSpPr>
          <p:cNvPr id="5" name="Slide Number Placeholder 4">
            <a:extLst>
              <a:ext uri="{FF2B5EF4-FFF2-40B4-BE49-F238E27FC236}">
                <a16:creationId xmlns:a16="http://schemas.microsoft.com/office/drawing/2014/main" id="{88756455-FD54-BA4F-99CF-34DE3F54DAF5}"/>
              </a:ext>
            </a:extLst>
          </p:cNvPr>
          <p:cNvSpPr>
            <a:spLocks noGrp="1"/>
          </p:cNvSpPr>
          <p:nvPr>
            <p:ph type="sldNum" sz="quarter" idx="21"/>
          </p:nvPr>
        </p:nvSpPr>
        <p:spPr/>
        <p:txBody>
          <a:bodyPr/>
          <a:lstStyle/>
          <a:p>
            <a:fld id="{BA43C68E-98F2-DB45-B3B1-1A7E692B45CC}" type="slidenum">
              <a:rPr lang="en-US" smtClean="0"/>
              <a:pPr/>
              <a:t>26</a:t>
            </a:fld>
            <a:endParaRPr lang="en-US"/>
          </a:p>
        </p:txBody>
      </p:sp>
      <p:grpSp>
        <p:nvGrpSpPr>
          <p:cNvPr id="6" name="Group 5">
            <a:extLst>
              <a:ext uri="{FF2B5EF4-FFF2-40B4-BE49-F238E27FC236}">
                <a16:creationId xmlns:a16="http://schemas.microsoft.com/office/drawing/2014/main" id="{0B748C8A-B62E-2B45-B8BE-E3A13CA67986}"/>
              </a:ext>
            </a:extLst>
          </p:cNvPr>
          <p:cNvGrpSpPr/>
          <p:nvPr/>
        </p:nvGrpSpPr>
        <p:grpSpPr>
          <a:xfrm>
            <a:off x="3877235" y="1390993"/>
            <a:ext cx="4168588" cy="1452939"/>
            <a:chOff x="7061199" y="3200399"/>
            <a:chExt cx="5401959" cy="1882824"/>
          </a:xfrm>
        </p:grpSpPr>
        <p:sp>
          <p:nvSpPr>
            <p:cNvPr id="7" name="object 2">
              <a:extLst>
                <a:ext uri="{FF2B5EF4-FFF2-40B4-BE49-F238E27FC236}">
                  <a16:creationId xmlns:a16="http://schemas.microsoft.com/office/drawing/2014/main" id="{2159F6CA-FD1D-9C41-B02B-5735F8DD61AB}"/>
                </a:ext>
              </a:extLst>
            </p:cNvPr>
            <p:cNvSpPr/>
            <p:nvPr/>
          </p:nvSpPr>
          <p:spPr>
            <a:xfrm>
              <a:off x="7061199" y="3200399"/>
              <a:ext cx="5147420" cy="1882822"/>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Trebuchet MS" panose="020B0603020202020204"/>
              </a:endParaRPr>
            </a:p>
          </p:txBody>
        </p:sp>
        <p:sp>
          <p:nvSpPr>
            <p:cNvPr id="8" name="object 3">
              <a:extLst>
                <a:ext uri="{FF2B5EF4-FFF2-40B4-BE49-F238E27FC236}">
                  <a16:creationId xmlns:a16="http://schemas.microsoft.com/office/drawing/2014/main" id="{C7B824CC-C689-EC48-91B3-8A8A0D18EF8C}"/>
                </a:ext>
              </a:extLst>
            </p:cNvPr>
            <p:cNvSpPr/>
            <p:nvPr/>
          </p:nvSpPr>
          <p:spPr>
            <a:xfrm>
              <a:off x="7061200" y="3200400"/>
              <a:ext cx="5401958" cy="1882823"/>
            </a:xfrm>
            <a:custGeom>
              <a:avLst/>
              <a:gdLst/>
              <a:ahLst/>
              <a:cxnLst/>
              <a:rect l="l" t="t" r="r" b="b"/>
              <a:pathLst>
                <a:path w="4188459" h="1459864">
                  <a:moveTo>
                    <a:pt x="0" y="1459864"/>
                  </a:moveTo>
                  <a:lnTo>
                    <a:pt x="4187951" y="1459864"/>
                  </a:lnTo>
                  <a:lnTo>
                    <a:pt x="4187951" y="0"/>
                  </a:lnTo>
                  <a:lnTo>
                    <a:pt x="0" y="0"/>
                  </a:lnTo>
                  <a:lnTo>
                    <a:pt x="0" y="1459864"/>
                  </a:lnTo>
                  <a:close/>
                </a:path>
              </a:pathLst>
            </a:custGeom>
            <a:ln w="12700">
              <a:solidFill>
                <a:srgbClr val="004D9F"/>
              </a:solidFill>
            </a:ln>
          </p:spPr>
          <p:txBody>
            <a:bodyPr wrap="square" lIns="0" tIns="0" rIns="0" bIns="0" rtlCol="0"/>
            <a:lstStyle/>
            <a:p>
              <a:pPr defTabSz="806867"/>
              <a:endParaRPr sz="1588">
                <a:solidFill>
                  <a:prstClr val="black"/>
                </a:solidFill>
                <a:latin typeface="Trebuchet MS" panose="020B0603020202020204"/>
              </a:endParaRPr>
            </a:p>
          </p:txBody>
        </p:sp>
      </p:grpSp>
      <p:graphicFrame>
        <p:nvGraphicFramePr>
          <p:cNvPr id="9" name="Diagram 8">
            <a:extLst>
              <a:ext uri="{FF2B5EF4-FFF2-40B4-BE49-F238E27FC236}">
                <a16:creationId xmlns:a16="http://schemas.microsoft.com/office/drawing/2014/main" id="{6B185521-828B-FC4B-AA22-93E109C97836}"/>
              </a:ext>
            </a:extLst>
          </p:cNvPr>
          <p:cNvGraphicFramePr/>
          <p:nvPr/>
        </p:nvGraphicFramePr>
        <p:xfrm>
          <a:off x="1826559" y="3115388"/>
          <a:ext cx="8538882" cy="311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99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B2D3-9401-7C44-AAD7-BA4C44233301}"/>
              </a:ext>
            </a:extLst>
          </p:cNvPr>
          <p:cNvSpPr>
            <a:spLocks noGrp="1"/>
          </p:cNvSpPr>
          <p:nvPr>
            <p:ph type="ctrTitle"/>
          </p:nvPr>
        </p:nvSpPr>
        <p:spPr/>
        <p:txBody>
          <a:bodyPr>
            <a:normAutofit fontScale="90000"/>
          </a:bodyPr>
          <a:lstStyle/>
          <a:p>
            <a:r>
              <a:rPr lang="en-US"/>
              <a:t>ISO TC 212</a:t>
            </a:r>
          </a:p>
        </p:txBody>
      </p:sp>
      <p:sp>
        <p:nvSpPr>
          <p:cNvPr id="5" name="Slide Number Placeholder 4">
            <a:extLst>
              <a:ext uri="{FF2B5EF4-FFF2-40B4-BE49-F238E27FC236}">
                <a16:creationId xmlns:a16="http://schemas.microsoft.com/office/drawing/2014/main" id="{88756455-FD54-BA4F-99CF-34DE3F54DAF5}"/>
              </a:ext>
            </a:extLst>
          </p:cNvPr>
          <p:cNvSpPr>
            <a:spLocks noGrp="1"/>
          </p:cNvSpPr>
          <p:nvPr>
            <p:ph type="sldNum" sz="quarter" idx="21"/>
          </p:nvPr>
        </p:nvSpPr>
        <p:spPr/>
        <p:txBody>
          <a:bodyPr/>
          <a:lstStyle/>
          <a:p>
            <a:fld id="{BA43C68E-98F2-DB45-B3B1-1A7E692B45CC}" type="slidenum">
              <a:rPr lang="en-US" smtClean="0"/>
              <a:pPr/>
              <a:t>27</a:t>
            </a:fld>
            <a:endParaRPr lang="en-US"/>
          </a:p>
        </p:txBody>
      </p:sp>
      <p:sp>
        <p:nvSpPr>
          <p:cNvPr id="10" name="Content Placeholder 2">
            <a:extLst>
              <a:ext uri="{FF2B5EF4-FFF2-40B4-BE49-F238E27FC236}">
                <a16:creationId xmlns:a16="http://schemas.microsoft.com/office/drawing/2014/main" id="{54C1C2CA-16F9-294F-90F5-4289F3155B27}"/>
              </a:ext>
            </a:extLst>
          </p:cNvPr>
          <p:cNvSpPr txBox="1">
            <a:spLocks/>
          </p:cNvSpPr>
          <p:nvPr/>
        </p:nvSpPr>
        <p:spPr>
          <a:xfrm>
            <a:off x="1514928" y="4180152"/>
            <a:ext cx="4193899" cy="1606750"/>
          </a:xfrm>
          <a:prstGeom prst="rect">
            <a:avLst/>
          </a:prstGeom>
        </p:spPr>
        <p:txBody>
          <a:bodyPr>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a:solidFill>
                  <a:schemeClr val="tx2"/>
                </a:solidFill>
                <a:cs typeface="Trebuchet MS"/>
              </a:rPr>
              <a:t>ISO: </a:t>
            </a:r>
            <a:r>
              <a:rPr lang="en-US" sz="3600">
                <a:solidFill>
                  <a:schemeClr val="tx2"/>
                </a:solidFill>
                <a:cs typeface="Trebuchet MS"/>
              </a:rPr>
              <a:t>Broad, standard requirements </a:t>
            </a:r>
          </a:p>
          <a:p>
            <a:pPr algn="ctr"/>
            <a:endParaRPr lang="en-US" sz="3600">
              <a:solidFill>
                <a:srgbClr val="FFFFFF"/>
              </a:solidFill>
              <a:latin typeface="Trebuchet MS"/>
              <a:cs typeface="Trebuchet MS"/>
            </a:endParaRPr>
          </a:p>
          <a:p>
            <a:pPr algn="ctr"/>
            <a:endParaRPr lang="en-US" sz="3600">
              <a:solidFill>
                <a:srgbClr val="FFFFFF"/>
              </a:solidFill>
              <a:latin typeface="Trebuchet MS"/>
              <a:cs typeface="Trebuchet MS"/>
            </a:endParaRPr>
          </a:p>
        </p:txBody>
      </p:sp>
      <p:sp>
        <p:nvSpPr>
          <p:cNvPr id="11" name="Content Placeholder 2">
            <a:extLst>
              <a:ext uri="{FF2B5EF4-FFF2-40B4-BE49-F238E27FC236}">
                <a16:creationId xmlns:a16="http://schemas.microsoft.com/office/drawing/2014/main" id="{87F96124-3393-364E-8C01-5EFBF06DD30D}"/>
              </a:ext>
            </a:extLst>
          </p:cNvPr>
          <p:cNvSpPr txBox="1">
            <a:spLocks/>
          </p:cNvSpPr>
          <p:nvPr/>
        </p:nvSpPr>
        <p:spPr>
          <a:xfrm>
            <a:off x="6748590" y="4180548"/>
            <a:ext cx="4257040" cy="160635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03433">
              <a:buNone/>
            </a:pPr>
            <a:r>
              <a:rPr lang="en-US" sz="3600" b="1">
                <a:solidFill>
                  <a:srgbClr val="1F497D"/>
                </a:solidFill>
                <a:latin typeface="Trebuchet MS"/>
                <a:cs typeface="Trebuchet MS"/>
              </a:rPr>
              <a:t>CLSI: </a:t>
            </a:r>
            <a:r>
              <a:rPr lang="en-US" sz="3600">
                <a:solidFill>
                  <a:srgbClr val="1F497D"/>
                </a:solidFill>
                <a:latin typeface="Trebuchet MS"/>
                <a:cs typeface="Trebuchet MS"/>
              </a:rPr>
              <a:t>Detailed help and practical guidance </a:t>
            </a:r>
          </a:p>
          <a:p>
            <a:pPr marL="0" indent="0" algn="ctr" defTabSz="403433">
              <a:buNone/>
            </a:pPr>
            <a:endParaRPr lang="en-US" sz="3600">
              <a:solidFill>
                <a:srgbClr val="FFFFFF"/>
              </a:solidFill>
              <a:latin typeface="Trebuchet MS"/>
              <a:cs typeface="Trebuchet MS"/>
            </a:endParaRPr>
          </a:p>
          <a:p>
            <a:pPr marL="0" indent="0" algn="ctr" defTabSz="403433">
              <a:buNone/>
            </a:pPr>
            <a:endParaRPr lang="en-US" sz="3600">
              <a:solidFill>
                <a:srgbClr val="FFFFFF"/>
              </a:solidFill>
              <a:latin typeface="Trebuchet MS"/>
              <a:cs typeface="Trebuchet MS"/>
            </a:endParaRPr>
          </a:p>
        </p:txBody>
      </p:sp>
      <p:pic>
        <p:nvPicPr>
          <p:cNvPr id="12" name="Picture 11" descr="ISONet.png">
            <a:extLst>
              <a:ext uri="{FF2B5EF4-FFF2-40B4-BE49-F238E27FC236}">
                <a16:creationId xmlns:a16="http://schemas.microsoft.com/office/drawing/2014/main" id="{08E23587-3036-3C46-8655-672A0C9C2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7391" y="1609826"/>
            <a:ext cx="3148975" cy="2438424"/>
          </a:xfrm>
          <a:prstGeom prst="rect">
            <a:avLst/>
          </a:prstGeom>
          <a:solidFill>
            <a:schemeClr val="accent1"/>
          </a:solidFill>
        </p:spPr>
      </p:pic>
      <p:pic>
        <p:nvPicPr>
          <p:cNvPr id="13" name="Picture 12" descr="CLSIpeeps.png">
            <a:extLst>
              <a:ext uri="{FF2B5EF4-FFF2-40B4-BE49-F238E27FC236}">
                <a16:creationId xmlns:a16="http://schemas.microsoft.com/office/drawing/2014/main" id="{65BACB1D-6A68-C149-B6C8-9C5D4B8C46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0729" y="2285340"/>
            <a:ext cx="2828544" cy="963168"/>
          </a:xfrm>
          <a:prstGeom prst="rect">
            <a:avLst/>
          </a:prstGeom>
          <a:solidFill>
            <a:schemeClr val="accent1"/>
          </a:solidFill>
          <a:effectLst/>
        </p:spPr>
      </p:pic>
      <p:sp>
        <p:nvSpPr>
          <p:cNvPr id="14" name="TextBox 13">
            <a:extLst>
              <a:ext uri="{FF2B5EF4-FFF2-40B4-BE49-F238E27FC236}">
                <a16:creationId xmlns:a16="http://schemas.microsoft.com/office/drawing/2014/main" id="{C26ECC95-4E49-3D40-822A-ADF23A243049}"/>
              </a:ext>
            </a:extLst>
          </p:cNvPr>
          <p:cNvSpPr txBox="1"/>
          <p:nvPr/>
        </p:nvSpPr>
        <p:spPr>
          <a:xfrm>
            <a:off x="1626455" y="6057555"/>
            <a:ext cx="8338871" cy="646331"/>
          </a:xfrm>
          <a:prstGeom prst="rect">
            <a:avLst/>
          </a:prstGeom>
          <a:noFill/>
        </p:spPr>
        <p:txBody>
          <a:bodyPr wrap="square" rtlCol="0">
            <a:spAutoFit/>
          </a:bodyPr>
          <a:lstStyle/>
          <a:p>
            <a:pPr algn="ctr" defTabSz="806867"/>
            <a:r>
              <a:rPr lang="en-US" sz="3600" i="1" kern="2900">
                <a:solidFill>
                  <a:srgbClr val="2B9CDC"/>
                </a:solidFill>
                <a:latin typeface="Trebuchet MS"/>
                <a:cs typeface="Trebuchet MS"/>
              </a:rPr>
              <a:t>Complementary, not conflicting, roles</a:t>
            </a:r>
          </a:p>
        </p:txBody>
      </p:sp>
    </p:spTree>
    <p:extLst>
      <p:ext uri="{BB962C8B-B14F-4D97-AF65-F5344CB8AC3E}">
        <p14:creationId xmlns:p14="http://schemas.microsoft.com/office/powerpoint/2010/main" val="1547071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B2D3-9401-7C44-AAD7-BA4C44233301}"/>
              </a:ext>
            </a:extLst>
          </p:cNvPr>
          <p:cNvSpPr>
            <a:spLocks noGrp="1"/>
          </p:cNvSpPr>
          <p:nvPr>
            <p:ph type="ctrTitle"/>
          </p:nvPr>
        </p:nvSpPr>
        <p:spPr/>
        <p:txBody>
          <a:bodyPr>
            <a:normAutofit fontScale="90000"/>
          </a:bodyPr>
          <a:lstStyle/>
          <a:p>
            <a:r>
              <a:rPr lang="en-US"/>
              <a:t>Summary</a:t>
            </a:r>
          </a:p>
        </p:txBody>
      </p:sp>
      <p:sp>
        <p:nvSpPr>
          <p:cNvPr id="5" name="Slide Number Placeholder 4">
            <a:extLst>
              <a:ext uri="{FF2B5EF4-FFF2-40B4-BE49-F238E27FC236}">
                <a16:creationId xmlns:a16="http://schemas.microsoft.com/office/drawing/2014/main" id="{88756455-FD54-BA4F-99CF-34DE3F54DAF5}"/>
              </a:ext>
            </a:extLst>
          </p:cNvPr>
          <p:cNvSpPr>
            <a:spLocks noGrp="1"/>
          </p:cNvSpPr>
          <p:nvPr>
            <p:ph type="sldNum" sz="quarter" idx="21"/>
          </p:nvPr>
        </p:nvSpPr>
        <p:spPr/>
        <p:txBody>
          <a:bodyPr/>
          <a:lstStyle/>
          <a:p>
            <a:fld id="{BA43C68E-98F2-DB45-B3B1-1A7E692B45CC}" type="slidenum">
              <a:rPr lang="en-US" smtClean="0"/>
              <a:pPr/>
              <a:t>28</a:t>
            </a:fld>
            <a:endParaRPr lang="en-US"/>
          </a:p>
        </p:txBody>
      </p:sp>
      <p:sp>
        <p:nvSpPr>
          <p:cNvPr id="15" name="TextBox 14">
            <a:extLst>
              <a:ext uri="{FF2B5EF4-FFF2-40B4-BE49-F238E27FC236}">
                <a16:creationId xmlns:a16="http://schemas.microsoft.com/office/drawing/2014/main" id="{A7830757-F373-4223-94D4-5590FEDE9C24}"/>
              </a:ext>
            </a:extLst>
          </p:cNvPr>
          <p:cNvSpPr txBox="1"/>
          <p:nvPr/>
        </p:nvSpPr>
        <p:spPr>
          <a:xfrm>
            <a:off x="3047260" y="3166654"/>
            <a:ext cx="609452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18" name="TextBox 17">
            <a:extLst>
              <a:ext uri="{FF2B5EF4-FFF2-40B4-BE49-F238E27FC236}">
                <a16:creationId xmlns:a16="http://schemas.microsoft.com/office/drawing/2014/main" id="{4A16F921-C7B6-49C7-B607-DD695612D80F}"/>
              </a:ext>
            </a:extLst>
          </p:cNvPr>
          <p:cNvSpPr txBox="1"/>
          <p:nvPr/>
        </p:nvSpPr>
        <p:spPr>
          <a:xfrm>
            <a:off x="3047260" y="3131144"/>
            <a:ext cx="609452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grpSp>
        <p:nvGrpSpPr>
          <p:cNvPr id="30" name="Group 29">
            <a:extLst>
              <a:ext uri="{FF2B5EF4-FFF2-40B4-BE49-F238E27FC236}">
                <a16:creationId xmlns:a16="http://schemas.microsoft.com/office/drawing/2014/main" id="{431BED27-EA12-4731-967E-0E1A52507C6A}"/>
              </a:ext>
            </a:extLst>
          </p:cNvPr>
          <p:cNvGrpSpPr/>
          <p:nvPr/>
        </p:nvGrpSpPr>
        <p:grpSpPr>
          <a:xfrm>
            <a:off x="7318559" y="1971684"/>
            <a:ext cx="2941955" cy="3652002"/>
            <a:chOff x="6659384" y="2098861"/>
            <a:chExt cx="2941955" cy="3652002"/>
          </a:xfrm>
        </p:grpSpPr>
        <p:sp>
          <p:nvSpPr>
            <p:cNvPr id="31" name="Rectangle 30">
              <a:extLst>
                <a:ext uri="{FF2B5EF4-FFF2-40B4-BE49-F238E27FC236}">
                  <a16:creationId xmlns:a16="http://schemas.microsoft.com/office/drawing/2014/main" id="{3A433C66-8108-465C-AA51-AFF618257D4F}"/>
                </a:ext>
              </a:extLst>
            </p:cNvPr>
            <p:cNvSpPr/>
            <p:nvPr/>
          </p:nvSpPr>
          <p:spPr>
            <a:xfrm>
              <a:off x="6665609" y="2098861"/>
              <a:ext cx="2935730" cy="949139"/>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bject 3">
              <a:extLst>
                <a:ext uri="{FF2B5EF4-FFF2-40B4-BE49-F238E27FC236}">
                  <a16:creationId xmlns:a16="http://schemas.microsoft.com/office/drawing/2014/main" id="{D53C0D97-14BA-4FB8-AFF2-CF8CA64C6348}"/>
                </a:ext>
              </a:extLst>
            </p:cNvPr>
            <p:cNvSpPr/>
            <p:nvPr/>
          </p:nvSpPr>
          <p:spPr>
            <a:xfrm>
              <a:off x="6659384" y="2125774"/>
              <a:ext cx="2941955" cy="3625089"/>
            </a:xfrm>
            <a:custGeom>
              <a:avLst/>
              <a:gdLst/>
              <a:ahLst/>
              <a:cxnLst/>
              <a:rect l="l" t="t" r="r" b="b"/>
              <a:pathLst>
                <a:path w="2941954" h="4268470">
                  <a:moveTo>
                    <a:pt x="0" y="4267962"/>
                  </a:moveTo>
                  <a:lnTo>
                    <a:pt x="2941815" y="4267962"/>
                  </a:lnTo>
                  <a:lnTo>
                    <a:pt x="2941815" y="0"/>
                  </a:lnTo>
                  <a:lnTo>
                    <a:pt x="0" y="0"/>
                  </a:lnTo>
                  <a:lnTo>
                    <a:pt x="0" y="4267962"/>
                  </a:lnTo>
                  <a:close/>
                </a:path>
              </a:pathLst>
            </a:custGeom>
            <a:ln w="12700">
              <a:solidFill>
                <a:srgbClr val="004D9F"/>
              </a:solidFill>
            </a:ln>
          </p:spPr>
          <p:txBody>
            <a:bodyPr wrap="square" lIns="0" tIns="0" rIns="0" bIns="0" rtlCol="0"/>
            <a:lstStyle/>
            <a:p>
              <a:endParaRPr/>
            </a:p>
          </p:txBody>
        </p:sp>
      </p:grpSp>
      <p:grpSp>
        <p:nvGrpSpPr>
          <p:cNvPr id="33" name="Group 32">
            <a:extLst>
              <a:ext uri="{FF2B5EF4-FFF2-40B4-BE49-F238E27FC236}">
                <a16:creationId xmlns:a16="http://schemas.microsoft.com/office/drawing/2014/main" id="{81F28711-92D5-4E88-8AD1-D04FF27C1314}"/>
              </a:ext>
            </a:extLst>
          </p:cNvPr>
          <p:cNvGrpSpPr/>
          <p:nvPr/>
        </p:nvGrpSpPr>
        <p:grpSpPr>
          <a:xfrm>
            <a:off x="4116479" y="1971684"/>
            <a:ext cx="2948180" cy="3664618"/>
            <a:chOff x="6659384" y="2098861"/>
            <a:chExt cx="2941955" cy="3652002"/>
          </a:xfrm>
        </p:grpSpPr>
        <p:sp>
          <p:nvSpPr>
            <p:cNvPr id="34" name="Rectangle 33">
              <a:extLst>
                <a:ext uri="{FF2B5EF4-FFF2-40B4-BE49-F238E27FC236}">
                  <a16:creationId xmlns:a16="http://schemas.microsoft.com/office/drawing/2014/main" id="{08284B69-C79E-4B6F-86E9-D1FA79363088}"/>
                </a:ext>
              </a:extLst>
            </p:cNvPr>
            <p:cNvSpPr/>
            <p:nvPr/>
          </p:nvSpPr>
          <p:spPr>
            <a:xfrm>
              <a:off x="6665609" y="2098861"/>
              <a:ext cx="2935730" cy="949139"/>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bject 3">
              <a:extLst>
                <a:ext uri="{FF2B5EF4-FFF2-40B4-BE49-F238E27FC236}">
                  <a16:creationId xmlns:a16="http://schemas.microsoft.com/office/drawing/2014/main" id="{F92E2AF1-E273-4628-B648-22D1253685F8}"/>
                </a:ext>
              </a:extLst>
            </p:cNvPr>
            <p:cNvSpPr/>
            <p:nvPr/>
          </p:nvSpPr>
          <p:spPr>
            <a:xfrm>
              <a:off x="6659384" y="2125774"/>
              <a:ext cx="2941955" cy="3625089"/>
            </a:xfrm>
            <a:custGeom>
              <a:avLst/>
              <a:gdLst/>
              <a:ahLst/>
              <a:cxnLst/>
              <a:rect l="l" t="t" r="r" b="b"/>
              <a:pathLst>
                <a:path w="2941954" h="4268470">
                  <a:moveTo>
                    <a:pt x="0" y="4267962"/>
                  </a:moveTo>
                  <a:lnTo>
                    <a:pt x="2941815" y="4267962"/>
                  </a:lnTo>
                  <a:lnTo>
                    <a:pt x="2941815" y="0"/>
                  </a:lnTo>
                  <a:lnTo>
                    <a:pt x="0" y="0"/>
                  </a:lnTo>
                  <a:lnTo>
                    <a:pt x="0" y="4267962"/>
                  </a:lnTo>
                  <a:close/>
                </a:path>
              </a:pathLst>
            </a:custGeom>
            <a:ln w="12700">
              <a:solidFill>
                <a:srgbClr val="004D9F"/>
              </a:solidFill>
            </a:ln>
          </p:spPr>
          <p:txBody>
            <a:bodyPr wrap="square" lIns="0" tIns="0" rIns="0" bIns="0" rtlCol="0"/>
            <a:lstStyle/>
            <a:p>
              <a:endParaRPr/>
            </a:p>
          </p:txBody>
        </p:sp>
      </p:grpSp>
      <p:grpSp>
        <p:nvGrpSpPr>
          <p:cNvPr id="36" name="Group 35">
            <a:extLst>
              <a:ext uri="{FF2B5EF4-FFF2-40B4-BE49-F238E27FC236}">
                <a16:creationId xmlns:a16="http://schemas.microsoft.com/office/drawing/2014/main" id="{7D663CD4-04A9-4D5E-A090-C6D1A7336217}"/>
              </a:ext>
            </a:extLst>
          </p:cNvPr>
          <p:cNvGrpSpPr/>
          <p:nvPr/>
        </p:nvGrpSpPr>
        <p:grpSpPr>
          <a:xfrm>
            <a:off x="914399" y="1971685"/>
            <a:ext cx="2954418" cy="3664618"/>
            <a:chOff x="6659384" y="2098861"/>
            <a:chExt cx="2941955" cy="3652002"/>
          </a:xfrm>
        </p:grpSpPr>
        <p:sp>
          <p:nvSpPr>
            <p:cNvPr id="37" name="Rectangle 36">
              <a:extLst>
                <a:ext uri="{FF2B5EF4-FFF2-40B4-BE49-F238E27FC236}">
                  <a16:creationId xmlns:a16="http://schemas.microsoft.com/office/drawing/2014/main" id="{9B960FDB-725A-4786-B768-39BE633229F2}"/>
                </a:ext>
              </a:extLst>
            </p:cNvPr>
            <p:cNvSpPr/>
            <p:nvPr/>
          </p:nvSpPr>
          <p:spPr>
            <a:xfrm>
              <a:off x="6665609" y="2098861"/>
              <a:ext cx="2935730" cy="949139"/>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bject 3">
              <a:extLst>
                <a:ext uri="{FF2B5EF4-FFF2-40B4-BE49-F238E27FC236}">
                  <a16:creationId xmlns:a16="http://schemas.microsoft.com/office/drawing/2014/main" id="{1284E706-1A4B-4997-9E3A-673400C4E6F5}"/>
                </a:ext>
              </a:extLst>
            </p:cNvPr>
            <p:cNvSpPr/>
            <p:nvPr/>
          </p:nvSpPr>
          <p:spPr>
            <a:xfrm>
              <a:off x="6659384" y="2125774"/>
              <a:ext cx="2941955" cy="3625089"/>
            </a:xfrm>
            <a:custGeom>
              <a:avLst/>
              <a:gdLst/>
              <a:ahLst/>
              <a:cxnLst/>
              <a:rect l="l" t="t" r="r" b="b"/>
              <a:pathLst>
                <a:path w="2941954" h="4268470">
                  <a:moveTo>
                    <a:pt x="0" y="4267962"/>
                  </a:moveTo>
                  <a:lnTo>
                    <a:pt x="2941815" y="4267962"/>
                  </a:lnTo>
                  <a:lnTo>
                    <a:pt x="2941815" y="0"/>
                  </a:lnTo>
                  <a:lnTo>
                    <a:pt x="0" y="0"/>
                  </a:lnTo>
                  <a:lnTo>
                    <a:pt x="0" y="4267962"/>
                  </a:lnTo>
                  <a:close/>
                </a:path>
              </a:pathLst>
            </a:custGeom>
            <a:ln w="12700">
              <a:solidFill>
                <a:srgbClr val="004D9F"/>
              </a:solidFill>
            </a:ln>
          </p:spPr>
          <p:txBody>
            <a:bodyPr wrap="square" lIns="0" tIns="0" rIns="0" bIns="0" rtlCol="0"/>
            <a:lstStyle/>
            <a:p>
              <a:endParaRPr/>
            </a:p>
          </p:txBody>
        </p:sp>
      </p:grpSp>
      <p:sp>
        <p:nvSpPr>
          <p:cNvPr id="39" name="TextBox 38">
            <a:extLst>
              <a:ext uri="{FF2B5EF4-FFF2-40B4-BE49-F238E27FC236}">
                <a16:creationId xmlns:a16="http://schemas.microsoft.com/office/drawing/2014/main" id="{F33AC046-0B1B-4AA5-904C-BA8EFA52D40A}"/>
              </a:ext>
            </a:extLst>
          </p:cNvPr>
          <p:cNvSpPr txBox="1"/>
          <p:nvPr/>
        </p:nvSpPr>
        <p:spPr>
          <a:xfrm>
            <a:off x="7538894" y="3166654"/>
            <a:ext cx="2501284" cy="1569660"/>
          </a:xfrm>
          <a:prstGeom prst="rect">
            <a:avLst/>
          </a:prstGeom>
          <a:noFill/>
        </p:spPr>
        <p:txBody>
          <a:bodyPr wrap="square">
            <a:spAutoFit/>
          </a:bodyPr>
          <a:lstStyle/>
          <a:p>
            <a:r>
              <a:rPr lang="en-US" sz="1600" b="1">
                <a:solidFill>
                  <a:srgbClr val="5E5F61"/>
                </a:solidFill>
                <a:latin typeface="Trebuchet MS" panose="020B0703020202090204" pitchFamily="34" charset="0"/>
                <a:cs typeface="KarminaSans-SemiBold"/>
              </a:rPr>
              <a:t>We offer membership and volunteering opportunities to help set the standard in laboratory medicine for a healthier world.</a:t>
            </a:r>
            <a:endParaRPr lang="en-US" sz="1600" b="1">
              <a:latin typeface="Trebuchet MS" panose="020B0703020202090204" pitchFamily="34" charset="0"/>
              <a:cs typeface="KarminaSans-SemiBold"/>
            </a:endParaRPr>
          </a:p>
        </p:txBody>
      </p:sp>
      <p:sp>
        <p:nvSpPr>
          <p:cNvPr id="40" name="Rectangle 39">
            <a:extLst>
              <a:ext uri="{FF2B5EF4-FFF2-40B4-BE49-F238E27FC236}">
                <a16:creationId xmlns:a16="http://schemas.microsoft.com/office/drawing/2014/main" id="{6FE4A762-5DCB-4FCC-B820-AE7185E64A9A}"/>
              </a:ext>
            </a:extLst>
          </p:cNvPr>
          <p:cNvSpPr/>
          <p:nvPr/>
        </p:nvSpPr>
        <p:spPr>
          <a:xfrm>
            <a:off x="4305775" y="3194583"/>
            <a:ext cx="2849733" cy="1723549"/>
          </a:xfrm>
          <a:prstGeom prst="rect">
            <a:avLst/>
          </a:prstGeom>
        </p:spPr>
        <p:txBody>
          <a:bodyPr wrap="square" lIns="0" tIns="0" rIns="0" bIns="0" anchor="t">
            <a:spAutoFit/>
          </a:bodyPr>
          <a:lstStyle/>
          <a:p>
            <a:pPr marL="6350" marR="255904">
              <a:spcBef>
                <a:spcPts val="100"/>
              </a:spcBef>
            </a:pPr>
            <a:r>
              <a:rPr lang="en-US" sz="1600" b="1" spc="-35">
                <a:solidFill>
                  <a:srgbClr val="5E5F61"/>
                </a:solidFill>
                <a:latin typeface="Trebuchet MS" panose="020B0703020202090204" pitchFamily="34" charset="0"/>
                <a:cs typeface="KarminaSans-SemiBold"/>
              </a:rPr>
              <a:t>We </a:t>
            </a:r>
            <a:r>
              <a:rPr lang="en-US" sz="1600" b="1" spc="-20">
                <a:solidFill>
                  <a:srgbClr val="5E5F61"/>
                </a:solidFill>
                <a:latin typeface="Trebuchet MS" panose="020B0703020202090204" pitchFamily="34" charset="0"/>
                <a:cs typeface="KarminaSans-SemiBold"/>
              </a:rPr>
              <a:t>are </a:t>
            </a:r>
            <a:r>
              <a:rPr lang="en-US" sz="1600" b="1">
                <a:solidFill>
                  <a:srgbClr val="5E5F61"/>
                </a:solidFill>
                <a:latin typeface="Trebuchet MS" panose="020B0703020202090204" pitchFamily="34" charset="0"/>
                <a:cs typeface="KarminaSans-SemiBold"/>
              </a:rPr>
              <a:t>a global </a:t>
            </a:r>
            <a:r>
              <a:rPr lang="en-US" sz="1600" b="1" spc="-10">
                <a:solidFill>
                  <a:srgbClr val="5E5F61"/>
                </a:solidFill>
                <a:latin typeface="Trebuchet MS" panose="020B0703020202090204" pitchFamily="34" charset="0"/>
                <a:cs typeface="KarminaSans-SemiBold"/>
              </a:rPr>
              <a:t>organization </a:t>
            </a:r>
            <a:r>
              <a:rPr lang="en-US" sz="1600" b="1">
                <a:solidFill>
                  <a:srgbClr val="5E5F61"/>
                </a:solidFill>
                <a:latin typeface="Trebuchet MS" panose="020B0703020202090204" pitchFamily="34" charset="0"/>
                <a:cs typeface="KarminaSans-SemiBold"/>
              </a:rPr>
              <a:t>that </a:t>
            </a:r>
            <a:r>
              <a:rPr lang="en-US" sz="1600" b="1" spc="-10">
                <a:solidFill>
                  <a:srgbClr val="5E5F61"/>
                </a:solidFill>
                <a:latin typeface="Trebuchet MS" panose="020B0703020202090204" pitchFamily="34" charset="0"/>
                <a:cs typeface="KarminaSans-SemiBold"/>
              </a:rPr>
              <a:t>provides consensus </a:t>
            </a:r>
            <a:r>
              <a:rPr lang="en-US" sz="1600" b="1" spc="-5">
                <a:solidFill>
                  <a:srgbClr val="5E5F61"/>
                </a:solidFill>
                <a:latin typeface="Trebuchet MS" panose="020B0703020202090204" pitchFamily="34" charset="0"/>
                <a:cs typeface="KarminaSans-SemiBold"/>
              </a:rPr>
              <a:t>based </a:t>
            </a:r>
            <a:r>
              <a:rPr lang="en-US" sz="1600" b="1">
                <a:solidFill>
                  <a:srgbClr val="5E5F61"/>
                </a:solidFill>
                <a:latin typeface="Trebuchet MS" panose="020B0703020202090204" pitchFamily="34" charset="0"/>
                <a:cs typeface="KarminaSans-SemiBold"/>
              </a:rPr>
              <a:t>medical </a:t>
            </a:r>
            <a:r>
              <a:rPr lang="en-US" sz="1600" b="1" spc="-10">
                <a:solidFill>
                  <a:srgbClr val="5E5F61"/>
                </a:solidFill>
                <a:latin typeface="Trebuchet MS" panose="020B0703020202090204" pitchFamily="34" charset="0"/>
                <a:cs typeface="KarminaSans-SemiBold"/>
              </a:rPr>
              <a:t>laboratory standards </a:t>
            </a:r>
            <a:r>
              <a:rPr lang="en-US" sz="1600" b="1">
                <a:solidFill>
                  <a:srgbClr val="5E5F61"/>
                </a:solidFill>
                <a:latin typeface="Trebuchet MS" panose="020B0703020202090204" pitchFamily="34" charset="0"/>
                <a:cs typeface="KarminaSans-SemiBold"/>
              </a:rPr>
              <a:t>built </a:t>
            </a:r>
            <a:r>
              <a:rPr lang="en-US" sz="1600" b="1" spc="-10">
                <a:solidFill>
                  <a:srgbClr val="5E5F61"/>
                </a:solidFill>
                <a:latin typeface="Trebuchet MS" panose="020B0703020202090204" pitchFamily="34" charset="0"/>
                <a:cs typeface="KarminaSans-SemiBold"/>
              </a:rPr>
              <a:t>around </a:t>
            </a:r>
            <a:r>
              <a:rPr lang="en-US" sz="1600" b="1">
                <a:solidFill>
                  <a:srgbClr val="5E5F61"/>
                </a:solidFill>
                <a:latin typeface="Trebuchet MS" panose="020B0703020202090204" pitchFamily="34" charset="0"/>
                <a:cs typeface="KarminaSans-SemiBold"/>
              </a:rPr>
              <a:t>a </a:t>
            </a:r>
            <a:r>
              <a:rPr lang="en-US" sz="1600" b="1" spc="-5">
                <a:solidFill>
                  <a:srgbClr val="5E5F61"/>
                </a:solidFill>
                <a:latin typeface="Trebuchet MS" panose="020B0703020202090204" pitchFamily="34" charset="0"/>
                <a:cs typeface="KarminaSans-SemiBold"/>
              </a:rPr>
              <a:t>balance </a:t>
            </a:r>
            <a:r>
              <a:rPr lang="en-US" sz="1600" b="1">
                <a:solidFill>
                  <a:srgbClr val="5E5F61"/>
                </a:solidFill>
                <a:latin typeface="Trebuchet MS" panose="020B0703020202090204" pitchFamily="34" charset="0"/>
                <a:cs typeface="KarminaSans-SemiBold"/>
              </a:rPr>
              <a:t>of </a:t>
            </a:r>
            <a:r>
              <a:rPr lang="en-US" sz="1600" b="1" spc="-10">
                <a:solidFill>
                  <a:srgbClr val="5E5F61"/>
                </a:solidFill>
                <a:latin typeface="Trebuchet MS" panose="020B0703020202090204" pitchFamily="34" charset="0"/>
                <a:cs typeface="KarminaSans-SemiBold"/>
              </a:rPr>
              <a:t>professional, </a:t>
            </a:r>
            <a:r>
              <a:rPr lang="en-US" sz="1600" b="1" spc="-15">
                <a:solidFill>
                  <a:srgbClr val="5E5F61"/>
                </a:solidFill>
                <a:latin typeface="Trebuchet MS" panose="020B0703020202090204" pitchFamily="34" charset="0"/>
                <a:cs typeface="KarminaSans-SemiBold"/>
              </a:rPr>
              <a:t>industry, </a:t>
            </a:r>
            <a:r>
              <a:rPr lang="en-US" sz="1600" b="1">
                <a:solidFill>
                  <a:srgbClr val="5E5F61"/>
                </a:solidFill>
                <a:latin typeface="Trebuchet MS" panose="020B0703020202090204" pitchFamily="34" charset="0"/>
                <a:cs typeface="KarminaSans-SemiBold"/>
              </a:rPr>
              <a:t>and</a:t>
            </a:r>
            <a:r>
              <a:rPr lang="en-US" sz="1600" b="1" spc="-85">
                <a:solidFill>
                  <a:srgbClr val="5E5F61"/>
                </a:solidFill>
                <a:latin typeface="Trebuchet MS" panose="020B0703020202090204" pitchFamily="34" charset="0"/>
                <a:cs typeface="KarminaSans-SemiBold"/>
              </a:rPr>
              <a:t> </a:t>
            </a:r>
            <a:r>
              <a:rPr lang="en-US" sz="1600" b="1" spc="-5">
                <a:solidFill>
                  <a:srgbClr val="5E5F61"/>
                </a:solidFill>
                <a:latin typeface="Trebuchet MS" panose="020B0703020202090204" pitchFamily="34" charset="0"/>
                <a:cs typeface="KarminaSans-SemiBold"/>
              </a:rPr>
              <a:t>government </a:t>
            </a:r>
            <a:r>
              <a:rPr lang="en-US" sz="1600" b="1">
                <a:solidFill>
                  <a:srgbClr val="5E5F61"/>
                </a:solidFill>
                <a:latin typeface="Trebuchet MS" panose="020B0703020202090204" pitchFamily="34" charset="0"/>
                <a:cs typeface="KarminaSans-SemiBold"/>
              </a:rPr>
              <a:t>expertise.</a:t>
            </a:r>
            <a:endParaRPr lang="en-US" sz="1600" b="1">
              <a:latin typeface="Trebuchet MS" panose="020B0703020202090204" pitchFamily="34" charset="0"/>
              <a:cs typeface="KarminaSans-SemiBold"/>
            </a:endParaRPr>
          </a:p>
        </p:txBody>
      </p:sp>
      <p:sp>
        <p:nvSpPr>
          <p:cNvPr id="41" name="TextBox 40">
            <a:extLst>
              <a:ext uri="{FF2B5EF4-FFF2-40B4-BE49-F238E27FC236}">
                <a16:creationId xmlns:a16="http://schemas.microsoft.com/office/drawing/2014/main" id="{C11B2FC2-9FA6-4B54-8206-5B8516794694}"/>
              </a:ext>
            </a:extLst>
          </p:cNvPr>
          <p:cNvSpPr txBox="1"/>
          <p:nvPr/>
        </p:nvSpPr>
        <p:spPr>
          <a:xfrm>
            <a:off x="1169289" y="3240651"/>
            <a:ext cx="2438400" cy="1323439"/>
          </a:xfrm>
          <a:prstGeom prst="rect">
            <a:avLst/>
          </a:prstGeom>
          <a:noFill/>
        </p:spPr>
        <p:txBody>
          <a:bodyPr wrap="square" rtlCol="0">
            <a:spAutoFit/>
          </a:bodyPr>
          <a:lstStyle/>
          <a:p>
            <a:r>
              <a:rPr lang="en-US" sz="1600" b="1">
                <a:solidFill>
                  <a:srgbClr val="5E5F61"/>
                </a:solidFill>
                <a:latin typeface="Trebuchet MS" panose="020B0703020202090204" pitchFamily="34" charset="0"/>
                <a:cs typeface="KarminaSans-SemiBold"/>
              </a:rPr>
              <a:t>CLSI is a </a:t>
            </a:r>
            <a:r>
              <a:rPr lang="en-US" sz="1600" b="1" spc="-10">
                <a:solidFill>
                  <a:srgbClr val="5E5F61"/>
                </a:solidFill>
                <a:latin typeface="Trebuchet MS" panose="020B0703020202090204" pitchFamily="34" charset="0"/>
                <a:cs typeface="KarminaSans-SemiBold"/>
              </a:rPr>
              <a:t>standards  </a:t>
            </a:r>
            <a:r>
              <a:rPr lang="en-US" sz="1600" b="1" spc="-5">
                <a:solidFill>
                  <a:srgbClr val="5E5F61"/>
                </a:solidFill>
                <a:latin typeface="Trebuchet MS" panose="020B0703020202090204" pitchFamily="34" charset="0"/>
                <a:cs typeface="KarminaSans-SemiBold"/>
              </a:rPr>
              <a:t>development  </a:t>
            </a:r>
            <a:r>
              <a:rPr lang="en-US" sz="1600" b="1" spc="-10">
                <a:solidFill>
                  <a:srgbClr val="5E5F61"/>
                </a:solidFill>
                <a:latin typeface="Trebuchet MS" panose="020B0703020202090204" pitchFamily="34" charset="0"/>
                <a:cs typeface="KarminaSans-SemiBold"/>
              </a:rPr>
              <a:t>organization </a:t>
            </a:r>
            <a:r>
              <a:rPr lang="en-US" sz="1600" b="1">
                <a:solidFill>
                  <a:srgbClr val="5E5F61"/>
                </a:solidFill>
                <a:latin typeface="Trebuchet MS" panose="020B0703020202090204" pitchFamily="34" charset="0"/>
                <a:cs typeface="KarminaSans-SemiBold"/>
              </a:rPr>
              <a:t>with </a:t>
            </a:r>
            <a:r>
              <a:rPr lang="en-US" sz="1600" b="1" spc="-10">
                <a:solidFill>
                  <a:srgbClr val="5E5F61"/>
                </a:solidFill>
                <a:latin typeface="Trebuchet MS" panose="020B0703020202090204" pitchFamily="34" charset="0"/>
                <a:cs typeface="KarminaSans-SemiBold"/>
              </a:rPr>
              <a:t>250+ standards</a:t>
            </a:r>
            <a:r>
              <a:rPr lang="en-US" sz="1600" b="1" spc="-45">
                <a:solidFill>
                  <a:srgbClr val="5E5F61"/>
                </a:solidFill>
                <a:latin typeface="Trebuchet MS" panose="020B0703020202090204" pitchFamily="34" charset="0"/>
                <a:cs typeface="KarminaSans-SemiBold"/>
              </a:rPr>
              <a:t> </a:t>
            </a:r>
            <a:r>
              <a:rPr lang="en-US" sz="1600" b="1">
                <a:solidFill>
                  <a:srgbClr val="5E5F61"/>
                </a:solidFill>
                <a:latin typeface="Trebuchet MS" panose="020B0703020202090204" pitchFamily="34" charset="0"/>
                <a:cs typeface="KarminaSans-SemiBold"/>
              </a:rPr>
              <a:t>and </a:t>
            </a:r>
            <a:r>
              <a:rPr lang="en-US" sz="1600" b="1" spc="-15">
                <a:solidFill>
                  <a:srgbClr val="5E5F61"/>
                </a:solidFill>
                <a:latin typeface="Trebuchet MS" panose="020B0703020202090204" pitchFamily="34" charset="0"/>
                <a:cs typeface="KarminaSans-SemiBold"/>
              </a:rPr>
              <a:t>related</a:t>
            </a:r>
            <a:r>
              <a:rPr lang="en-US" sz="1600" b="1" spc="-10">
                <a:solidFill>
                  <a:srgbClr val="5E5F61"/>
                </a:solidFill>
                <a:latin typeface="Trebuchet MS" panose="020B0703020202090204" pitchFamily="34" charset="0"/>
                <a:cs typeface="KarminaSans-SemiBold"/>
              </a:rPr>
              <a:t> products.</a:t>
            </a:r>
            <a:endParaRPr lang="en-US" sz="1600" b="1">
              <a:latin typeface="Trebuchet MS" panose="020B0703020202090204" pitchFamily="34" charset="0"/>
              <a:cs typeface="KarminaSans-SemiBold"/>
            </a:endParaRPr>
          </a:p>
        </p:txBody>
      </p:sp>
      <p:sp>
        <p:nvSpPr>
          <p:cNvPr id="44" name="object 19">
            <a:extLst>
              <a:ext uri="{FF2B5EF4-FFF2-40B4-BE49-F238E27FC236}">
                <a16:creationId xmlns:a16="http://schemas.microsoft.com/office/drawing/2014/main" id="{EF63AD41-7BC2-4B99-9E50-4FE503433DAD}"/>
              </a:ext>
            </a:extLst>
          </p:cNvPr>
          <p:cNvSpPr/>
          <p:nvPr/>
        </p:nvSpPr>
        <p:spPr>
          <a:xfrm>
            <a:off x="2140360" y="2220828"/>
            <a:ext cx="365125" cy="450850"/>
          </a:xfrm>
          <a:custGeom>
            <a:avLst/>
            <a:gdLst/>
            <a:ahLst/>
            <a:cxnLst/>
            <a:rect l="l" t="t" r="r" b="b"/>
            <a:pathLst>
              <a:path w="365125" h="450850">
                <a:moveTo>
                  <a:pt x="0" y="0"/>
                </a:moveTo>
                <a:lnTo>
                  <a:pt x="0" y="450227"/>
                </a:lnTo>
                <a:lnTo>
                  <a:pt x="364769" y="450227"/>
                </a:lnTo>
                <a:lnTo>
                  <a:pt x="364769" y="113131"/>
                </a:lnTo>
                <a:lnTo>
                  <a:pt x="252704" y="0"/>
                </a:lnTo>
                <a:lnTo>
                  <a:pt x="0" y="0"/>
                </a:lnTo>
                <a:close/>
              </a:path>
            </a:pathLst>
          </a:custGeom>
          <a:ln w="12700">
            <a:solidFill>
              <a:srgbClr val="BFE6F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6" name="object 19">
            <a:extLst>
              <a:ext uri="{FF2B5EF4-FFF2-40B4-BE49-F238E27FC236}">
                <a16:creationId xmlns:a16="http://schemas.microsoft.com/office/drawing/2014/main" id="{F319481C-892E-48AF-8DD0-4D6660D345C3}"/>
              </a:ext>
            </a:extLst>
          </p:cNvPr>
          <p:cNvSpPr/>
          <p:nvPr/>
        </p:nvSpPr>
        <p:spPr>
          <a:xfrm>
            <a:off x="2140360" y="2220828"/>
            <a:ext cx="365125" cy="450850"/>
          </a:xfrm>
          <a:custGeom>
            <a:avLst/>
            <a:gdLst/>
            <a:ahLst/>
            <a:cxnLst/>
            <a:rect l="l" t="t" r="r" b="b"/>
            <a:pathLst>
              <a:path w="365125" h="450850">
                <a:moveTo>
                  <a:pt x="0" y="0"/>
                </a:moveTo>
                <a:lnTo>
                  <a:pt x="0" y="450227"/>
                </a:lnTo>
                <a:lnTo>
                  <a:pt x="364769" y="450227"/>
                </a:lnTo>
                <a:lnTo>
                  <a:pt x="364769" y="113131"/>
                </a:lnTo>
                <a:lnTo>
                  <a:pt x="252704" y="0"/>
                </a:lnTo>
                <a:lnTo>
                  <a:pt x="0" y="0"/>
                </a:lnTo>
                <a:close/>
              </a:path>
            </a:pathLst>
          </a:custGeom>
          <a:ln w="12700">
            <a:solidFill>
              <a:srgbClr val="BFE6F6"/>
            </a:solidFill>
          </a:ln>
        </p:spPr>
        <p:txBody>
          <a:bodyPr wrap="square" lIns="0" tIns="0" rIns="0" bIns="0" rtlCol="0"/>
          <a:lstStyle/>
          <a:p>
            <a:endParaRPr/>
          </a:p>
        </p:txBody>
      </p:sp>
      <p:pic>
        <p:nvPicPr>
          <p:cNvPr id="47" name="Picture 46">
            <a:extLst>
              <a:ext uri="{FF2B5EF4-FFF2-40B4-BE49-F238E27FC236}">
                <a16:creationId xmlns:a16="http://schemas.microsoft.com/office/drawing/2014/main" id="{A23CC68F-0E16-46FB-AE96-E1B52D3E6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6398" y="2233471"/>
            <a:ext cx="528342" cy="528342"/>
          </a:xfrm>
          <a:prstGeom prst="rect">
            <a:avLst/>
          </a:prstGeom>
        </p:spPr>
      </p:pic>
      <p:pic>
        <p:nvPicPr>
          <p:cNvPr id="48" name="Picture 47">
            <a:extLst>
              <a:ext uri="{FF2B5EF4-FFF2-40B4-BE49-F238E27FC236}">
                <a16:creationId xmlns:a16="http://schemas.microsoft.com/office/drawing/2014/main" id="{6756E935-EE91-428F-81C9-8A8ACAE95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8315" y="2133126"/>
            <a:ext cx="450759" cy="665736"/>
          </a:xfrm>
          <a:prstGeom prst="rect">
            <a:avLst/>
          </a:prstGeom>
        </p:spPr>
      </p:pic>
      <p:sp>
        <p:nvSpPr>
          <p:cNvPr id="49" name="object 22">
            <a:extLst>
              <a:ext uri="{FF2B5EF4-FFF2-40B4-BE49-F238E27FC236}">
                <a16:creationId xmlns:a16="http://schemas.microsoft.com/office/drawing/2014/main" id="{9DDE82CB-3393-4A5E-81C3-D594D01D3939}"/>
              </a:ext>
            </a:extLst>
          </p:cNvPr>
          <p:cNvSpPr/>
          <p:nvPr/>
        </p:nvSpPr>
        <p:spPr>
          <a:xfrm>
            <a:off x="2174061" y="2474782"/>
            <a:ext cx="275142" cy="45719"/>
          </a:xfrm>
          <a:custGeom>
            <a:avLst/>
            <a:gdLst/>
            <a:ahLst/>
            <a:cxnLst/>
            <a:rect l="l" t="t" r="r" b="b"/>
            <a:pathLst>
              <a:path w="212089" h="26669">
                <a:moveTo>
                  <a:pt x="0" y="26441"/>
                </a:moveTo>
                <a:lnTo>
                  <a:pt x="211493" y="26441"/>
                </a:lnTo>
                <a:lnTo>
                  <a:pt x="211493" y="0"/>
                </a:lnTo>
                <a:lnTo>
                  <a:pt x="0" y="0"/>
                </a:lnTo>
                <a:lnTo>
                  <a:pt x="0" y="26441"/>
                </a:lnTo>
                <a:close/>
              </a:path>
            </a:pathLst>
          </a:custGeom>
          <a:ln w="12699">
            <a:solidFill>
              <a:srgbClr val="BFE6F6"/>
            </a:solidFill>
          </a:ln>
        </p:spPr>
        <p:txBody>
          <a:bodyPr wrap="square" lIns="0" tIns="0" rIns="0" bIns="0" rtlCol="0"/>
          <a:lstStyle/>
          <a:p>
            <a:endParaRPr/>
          </a:p>
        </p:txBody>
      </p:sp>
      <p:sp>
        <p:nvSpPr>
          <p:cNvPr id="50" name="object 22">
            <a:extLst>
              <a:ext uri="{FF2B5EF4-FFF2-40B4-BE49-F238E27FC236}">
                <a16:creationId xmlns:a16="http://schemas.microsoft.com/office/drawing/2014/main" id="{653815D7-207F-486A-8863-07548F0647E6}"/>
              </a:ext>
            </a:extLst>
          </p:cNvPr>
          <p:cNvSpPr/>
          <p:nvPr/>
        </p:nvSpPr>
        <p:spPr>
          <a:xfrm>
            <a:off x="2174061" y="2376270"/>
            <a:ext cx="268135" cy="45719"/>
          </a:xfrm>
          <a:custGeom>
            <a:avLst/>
            <a:gdLst/>
            <a:ahLst/>
            <a:cxnLst/>
            <a:rect l="l" t="t" r="r" b="b"/>
            <a:pathLst>
              <a:path w="212089" h="26669">
                <a:moveTo>
                  <a:pt x="0" y="26441"/>
                </a:moveTo>
                <a:lnTo>
                  <a:pt x="211493" y="26441"/>
                </a:lnTo>
                <a:lnTo>
                  <a:pt x="211493" y="0"/>
                </a:lnTo>
                <a:lnTo>
                  <a:pt x="0" y="0"/>
                </a:lnTo>
                <a:lnTo>
                  <a:pt x="0" y="26441"/>
                </a:lnTo>
                <a:close/>
              </a:path>
            </a:pathLst>
          </a:custGeom>
          <a:ln w="12699">
            <a:solidFill>
              <a:srgbClr val="BFE6F6"/>
            </a:solidFill>
          </a:ln>
        </p:spPr>
        <p:txBody>
          <a:bodyPr wrap="square" lIns="0" tIns="0" rIns="0" bIns="0" rtlCol="0"/>
          <a:lstStyle/>
          <a:p>
            <a:endParaRPr/>
          </a:p>
        </p:txBody>
      </p:sp>
      <p:sp>
        <p:nvSpPr>
          <p:cNvPr id="51" name="object 22">
            <a:extLst>
              <a:ext uri="{FF2B5EF4-FFF2-40B4-BE49-F238E27FC236}">
                <a16:creationId xmlns:a16="http://schemas.microsoft.com/office/drawing/2014/main" id="{B77113E2-D38A-45E4-B163-2F85E78AA3CD}"/>
              </a:ext>
            </a:extLst>
          </p:cNvPr>
          <p:cNvSpPr/>
          <p:nvPr/>
        </p:nvSpPr>
        <p:spPr>
          <a:xfrm>
            <a:off x="2174061" y="2573103"/>
            <a:ext cx="276176" cy="45782"/>
          </a:xfrm>
          <a:custGeom>
            <a:avLst/>
            <a:gdLst/>
            <a:ahLst/>
            <a:cxnLst/>
            <a:rect l="l" t="t" r="r" b="b"/>
            <a:pathLst>
              <a:path w="212089" h="26669">
                <a:moveTo>
                  <a:pt x="0" y="26441"/>
                </a:moveTo>
                <a:lnTo>
                  <a:pt x="211493" y="26441"/>
                </a:lnTo>
                <a:lnTo>
                  <a:pt x="211493" y="0"/>
                </a:lnTo>
                <a:lnTo>
                  <a:pt x="0" y="0"/>
                </a:lnTo>
                <a:lnTo>
                  <a:pt x="0" y="26441"/>
                </a:lnTo>
                <a:close/>
              </a:path>
            </a:pathLst>
          </a:custGeom>
          <a:ln w="12699">
            <a:solidFill>
              <a:srgbClr val="BFE6F6"/>
            </a:solidFill>
          </a:ln>
        </p:spPr>
        <p:txBody>
          <a:bodyPr wrap="square" lIns="0" tIns="0" rIns="0" bIns="0" rtlCol="0"/>
          <a:lstStyle/>
          <a:p>
            <a:endParaRPr/>
          </a:p>
        </p:txBody>
      </p:sp>
    </p:spTree>
    <p:extLst>
      <p:ext uri="{BB962C8B-B14F-4D97-AF65-F5344CB8AC3E}">
        <p14:creationId xmlns:p14="http://schemas.microsoft.com/office/powerpoint/2010/main" val="1558439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a:extLst>
              <a:ext uri="{FF2B5EF4-FFF2-40B4-BE49-F238E27FC236}">
                <a16:creationId xmlns:a16="http://schemas.microsoft.com/office/drawing/2014/main" id="{9328F671-1EB6-8C43-A270-E7EE9F032EA9}"/>
              </a:ext>
            </a:extLst>
          </p:cNvPr>
          <p:cNvSpPr txBox="1">
            <a:spLocks/>
          </p:cNvSpPr>
          <p:nvPr/>
        </p:nvSpPr>
        <p:spPr>
          <a:xfrm>
            <a:off x="649942" y="3045624"/>
            <a:ext cx="3074334" cy="445922"/>
          </a:xfrm>
          <a:prstGeom prst="rect">
            <a:avLst/>
          </a:prstGeom>
        </p:spPr>
        <p:txBody>
          <a:bodyPr vert="horz" wrap="square" lIns="0" tIns="11206" rIns="0" bIns="0" rtlCol="0">
            <a:spAutoFit/>
          </a:bodyPr>
          <a:lstStyle>
            <a:lvl1pPr>
              <a:defRPr sz="3300">
                <a:latin typeface="+mj-lt"/>
                <a:ea typeface="+mj-ea"/>
                <a:cs typeface="+mj-cs"/>
              </a:defRPr>
            </a:lvl1pPr>
          </a:lstStyle>
          <a:p>
            <a:pPr marL="11206" defTabSz="806867">
              <a:spcBef>
                <a:spcPts val="88"/>
              </a:spcBef>
            </a:pPr>
            <a:r>
              <a:rPr lang="en-US" sz="2824" kern="0">
                <a:solidFill>
                  <a:prstClr val="white"/>
                </a:solidFill>
                <a:latin typeface="Trebuchet MS" panose="020B0603020202020204"/>
              </a:rPr>
              <a:t>Thank</a:t>
            </a:r>
            <a:r>
              <a:rPr lang="en-US" sz="2824" kern="0" spc="-84">
                <a:solidFill>
                  <a:prstClr val="white"/>
                </a:solidFill>
                <a:latin typeface="Trebuchet MS" panose="020B0603020202020204"/>
              </a:rPr>
              <a:t> </a:t>
            </a:r>
            <a:r>
              <a:rPr lang="en-US" sz="2824" kern="0">
                <a:solidFill>
                  <a:prstClr val="white"/>
                </a:solidFill>
                <a:latin typeface="Trebuchet MS" panose="020B0603020202020204"/>
              </a:rPr>
              <a:t>you!</a:t>
            </a:r>
          </a:p>
        </p:txBody>
      </p:sp>
      <p:sp>
        <p:nvSpPr>
          <p:cNvPr id="3" name="object 12">
            <a:extLst>
              <a:ext uri="{FF2B5EF4-FFF2-40B4-BE49-F238E27FC236}">
                <a16:creationId xmlns:a16="http://schemas.microsoft.com/office/drawing/2014/main" id="{A650DA19-81BE-014F-B31A-4BBD9E723AE1}"/>
              </a:ext>
            </a:extLst>
          </p:cNvPr>
          <p:cNvSpPr txBox="1"/>
          <p:nvPr/>
        </p:nvSpPr>
        <p:spPr>
          <a:xfrm>
            <a:off x="448235" y="5647765"/>
            <a:ext cx="2823882" cy="550581"/>
          </a:xfrm>
          <a:prstGeom prst="rect">
            <a:avLst/>
          </a:prstGeom>
        </p:spPr>
        <p:txBody>
          <a:bodyPr vert="horz" wrap="square" lIns="0" tIns="35859" rIns="0" bIns="0" rtlCol="0">
            <a:spAutoFit/>
          </a:bodyPr>
          <a:lstStyle/>
          <a:p>
            <a:pPr marL="11206" defTabSz="806867">
              <a:spcBef>
                <a:spcPts val="282"/>
              </a:spcBef>
            </a:pPr>
            <a:r>
              <a:rPr sz="1588" spc="-9">
                <a:solidFill>
                  <a:srgbClr val="FFFFFF"/>
                </a:solidFill>
                <a:latin typeface="Trebuchet MS" panose="020B0703020202090204" pitchFamily="34" charset="0"/>
                <a:cs typeface="Karmina Sans"/>
              </a:rPr>
              <a:t>Follow </a:t>
            </a:r>
            <a:r>
              <a:rPr sz="1588">
                <a:solidFill>
                  <a:srgbClr val="FFFFFF"/>
                </a:solidFill>
                <a:latin typeface="Trebuchet MS" panose="020B0703020202090204" pitchFamily="34" charset="0"/>
                <a:cs typeface="Karmina Sans"/>
              </a:rPr>
              <a:t>us on social</a:t>
            </a:r>
            <a:r>
              <a:rPr sz="1588" spc="-75">
                <a:solidFill>
                  <a:srgbClr val="FFFFFF"/>
                </a:solidFill>
                <a:latin typeface="Trebuchet MS" panose="020B0703020202090204" pitchFamily="34" charset="0"/>
                <a:cs typeface="Karmina Sans"/>
              </a:rPr>
              <a:t> </a:t>
            </a:r>
            <a:r>
              <a:rPr sz="1588">
                <a:solidFill>
                  <a:srgbClr val="FFFFFF"/>
                </a:solidFill>
                <a:latin typeface="Trebuchet MS" panose="020B0703020202090204" pitchFamily="34" charset="0"/>
                <a:cs typeface="Karmina Sans"/>
              </a:rPr>
              <a:t>media:</a:t>
            </a:r>
            <a:endParaRPr sz="1588">
              <a:solidFill>
                <a:prstClr val="black"/>
              </a:solidFill>
              <a:latin typeface="Trebuchet MS" panose="020B0703020202090204" pitchFamily="34" charset="0"/>
              <a:cs typeface="Karmina Sans"/>
            </a:endParaRPr>
          </a:p>
          <a:p>
            <a:pPr marL="11206" defTabSz="806867">
              <a:spcBef>
                <a:spcPts val="194"/>
              </a:spcBef>
            </a:pPr>
            <a:r>
              <a:rPr sz="1588" b="1">
                <a:solidFill>
                  <a:srgbClr val="FFFFFF"/>
                </a:solidFill>
                <a:latin typeface="Trebuchet MS" panose="020B0703020202090204" pitchFamily="34" charset="0"/>
                <a:cs typeface="Karmina Sans"/>
              </a:rPr>
              <a:t>@CLSI_LabNews</a:t>
            </a:r>
            <a:endParaRPr sz="1588" b="1">
              <a:solidFill>
                <a:prstClr val="black"/>
              </a:solidFill>
              <a:latin typeface="Trebuchet MS" panose="020B0703020202090204" pitchFamily="34" charset="0"/>
              <a:cs typeface="Karmina Sans"/>
            </a:endParaRPr>
          </a:p>
        </p:txBody>
      </p:sp>
      <p:sp>
        <p:nvSpPr>
          <p:cNvPr id="5" name="object 14">
            <a:extLst>
              <a:ext uri="{FF2B5EF4-FFF2-40B4-BE49-F238E27FC236}">
                <a16:creationId xmlns:a16="http://schemas.microsoft.com/office/drawing/2014/main" id="{AF0406AF-1DAC-A54E-ACE2-DFC7D8B1988A}"/>
              </a:ext>
            </a:extLst>
          </p:cNvPr>
          <p:cNvSpPr txBox="1"/>
          <p:nvPr/>
        </p:nvSpPr>
        <p:spPr>
          <a:xfrm>
            <a:off x="9111997" y="5647765"/>
            <a:ext cx="2636516" cy="550581"/>
          </a:xfrm>
          <a:prstGeom prst="rect">
            <a:avLst/>
          </a:prstGeom>
        </p:spPr>
        <p:txBody>
          <a:bodyPr vert="horz" wrap="square" lIns="0" tIns="35859" rIns="0" bIns="0" rtlCol="0">
            <a:spAutoFit/>
          </a:bodyPr>
          <a:lstStyle/>
          <a:p>
            <a:pPr marL="11206" defTabSz="806867">
              <a:spcBef>
                <a:spcPts val="282"/>
              </a:spcBef>
            </a:pPr>
            <a:r>
              <a:rPr sz="1588" spc="-18">
                <a:solidFill>
                  <a:srgbClr val="FFFFFF"/>
                </a:solidFill>
                <a:latin typeface="Trebuchet MS" panose="020B0703020202090204" pitchFamily="34" charset="0"/>
                <a:cs typeface="Karmina Sans"/>
              </a:rPr>
              <a:t>For </a:t>
            </a:r>
            <a:r>
              <a:rPr sz="1588">
                <a:solidFill>
                  <a:srgbClr val="FFFFFF"/>
                </a:solidFill>
                <a:latin typeface="Trebuchet MS" panose="020B0703020202090204" pitchFamily="34" charset="0"/>
                <a:cs typeface="Karmina Sans"/>
              </a:rPr>
              <a:t>other</a:t>
            </a:r>
            <a:r>
              <a:rPr sz="1588" spc="4">
                <a:solidFill>
                  <a:srgbClr val="FFFFFF"/>
                </a:solidFill>
                <a:latin typeface="Trebuchet MS" panose="020B0703020202090204" pitchFamily="34" charset="0"/>
                <a:cs typeface="Karmina Sans"/>
              </a:rPr>
              <a:t> </a:t>
            </a:r>
            <a:r>
              <a:rPr sz="1588">
                <a:solidFill>
                  <a:srgbClr val="FFFFFF"/>
                </a:solidFill>
                <a:latin typeface="Trebuchet MS" panose="020B0703020202090204" pitchFamily="34" charset="0"/>
                <a:cs typeface="Karmina Sans"/>
              </a:rPr>
              <a:t>questions:</a:t>
            </a:r>
            <a:endParaRPr sz="1588">
              <a:solidFill>
                <a:prstClr val="black"/>
              </a:solidFill>
              <a:latin typeface="Trebuchet MS" panose="020B0703020202090204" pitchFamily="34" charset="0"/>
              <a:cs typeface="Karmina Sans"/>
            </a:endParaRPr>
          </a:p>
          <a:p>
            <a:pPr marL="11206" defTabSz="806867">
              <a:spcBef>
                <a:spcPts val="194"/>
              </a:spcBef>
            </a:pPr>
            <a:r>
              <a:rPr sz="1588" b="1">
                <a:solidFill>
                  <a:srgbClr val="FFFFFF"/>
                </a:solidFill>
                <a:latin typeface="Trebuchet MS" panose="020B0703020202090204" pitchFamily="34" charset="0"/>
                <a:cs typeface="Karmina Sans"/>
              </a:rPr>
              <a:t>cus</a:t>
            </a:r>
            <a:r>
              <a:rPr sz="1588" b="1" spc="-13">
                <a:solidFill>
                  <a:srgbClr val="FFFFFF"/>
                </a:solidFill>
                <a:latin typeface="Trebuchet MS" panose="020B0703020202090204" pitchFamily="34" charset="0"/>
                <a:cs typeface="Karmina Sans"/>
              </a:rPr>
              <a:t>t</a:t>
            </a:r>
            <a:r>
              <a:rPr sz="1588" b="1">
                <a:solidFill>
                  <a:srgbClr val="FFFFFF"/>
                </a:solidFill>
                <a:latin typeface="Trebuchet MS" panose="020B0703020202090204" pitchFamily="34" charset="0"/>
                <a:cs typeface="Karmina Sans"/>
              </a:rPr>
              <a:t>ome</a:t>
            </a:r>
            <a:r>
              <a:rPr sz="1588" b="1" spc="-13">
                <a:solidFill>
                  <a:srgbClr val="FFFFFF"/>
                </a:solidFill>
                <a:latin typeface="Trebuchet MS" panose="020B0703020202090204" pitchFamily="34" charset="0"/>
                <a:cs typeface="Karmina Sans"/>
              </a:rPr>
              <a:t>r</a:t>
            </a:r>
            <a:r>
              <a:rPr sz="1588" b="1">
                <a:solidFill>
                  <a:srgbClr val="FFFFFF"/>
                </a:solidFill>
                <a:latin typeface="Trebuchet MS" panose="020B0703020202090204" pitchFamily="34" charset="0"/>
                <a:cs typeface="Karmina Sans"/>
              </a:rPr>
              <a:t>servi</a:t>
            </a:r>
            <a:r>
              <a:rPr sz="1588" b="1" spc="-22">
                <a:solidFill>
                  <a:srgbClr val="FFFFFF"/>
                </a:solidFill>
                <a:latin typeface="Trebuchet MS" panose="020B0703020202090204" pitchFamily="34" charset="0"/>
                <a:cs typeface="Karmina Sans"/>
              </a:rPr>
              <a:t>c</a:t>
            </a:r>
            <a:r>
              <a:rPr sz="1588" b="1">
                <a:solidFill>
                  <a:srgbClr val="FFFFFF"/>
                </a:solidFill>
                <a:latin typeface="Trebuchet MS" panose="020B0703020202090204" pitchFamily="34" charset="0"/>
                <a:cs typeface="Karmina Sans"/>
              </a:rPr>
              <a:t>e@clsi</a:t>
            </a:r>
            <a:r>
              <a:rPr sz="1588" b="1" spc="-9">
                <a:solidFill>
                  <a:srgbClr val="FFFFFF"/>
                </a:solidFill>
                <a:latin typeface="Trebuchet MS" panose="020B0703020202090204" pitchFamily="34" charset="0"/>
                <a:cs typeface="Karmina Sans"/>
              </a:rPr>
              <a:t>.</a:t>
            </a:r>
            <a:r>
              <a:rPr sz="1588" b="1">
                <a:solidFill>
                  <a:srgbClr val="FFFFFF"/>
                </a:solidFill>
                <a:latin typeface="Trebuchet MS" panose="020B0703020202090204" pitchFamily="34" charset="0"/>
                <a:cs typeface="Karmina Sans"/>
              </a:rPr>
              <a:t>o</a:t>
            </a:r>
            <a:r>
              <a:rPr sz="1588" b="1" spc="-40">
                <a:solidFill>
                  <a:srgbClr val="FFFFFF"/>
                </a:solidFill>
                <a:latin typeface="Trebuchet MS" panose="020B0703020202090204" pitchFamily="34" charset="0"/>
                <a:cs typeface="Karmina Sans"/>
              </a:rPr>
              <a:t>r</a:t>
            </a:r>
            <a:r>
              <a:rPr sz="1588" b="1">
                <a:solidFill>
                  <a:srgbClr val="FFFFFF"/>
                </a:solidFill>
                <a:latin typeface="Trebuchet MS" panose="020B0703020202090204" pitchFamily="34" charset="0"/>
                <a:cs typeface="Karmina Sans"/>
              </a:rPr>
              <a:t>g</a:t>
            </a:r>
            <a:endParaRPr sz="1588" b="1">
              <a:solidFill>
                <a:prstClr val="black"/>
              </a:solidFill>
              <a:latin typeface="Trebuchet MS" panose="020B0703020202090204" pitchFamily="34" charset="0"/>
              <a:cs typeface="Karmina Sans"/>
            </a:endParaRPr>
          </a:p>
        </p:txBody>
      </p:sp>
      <p:sp>
        <p:nvSpPr>
          <p:cNvPr id="6" name="TextBox 5">
            <a:extLst>
              <a:ext uri="{FF2B5EF4-FFF2-40B4-BE49-F238E27FC236}">
                <a16:creationId xmlns:a16="http://schemas.microsoft.com/office/drawing/2014/main" id="{6E24065D-B4AD-7D4C-A626-8D2E65484C18}"/>
              </a:ext>
            </a:extLst>
          </p:cNvPr>
          <p:cNvSpPr txBox="1"/>
          <p:nvPr/>
        </p:nvSpPr>
        <p:spPr>
          <a:xfrm>
            <a:off x="5221941" y="2554941"/>
            <a:ext cx="6208548" cy="2265364"/>
          </a:xfrm>
          <a:prstGeom prst="rect">
            <a:avLst/>
          </a:prstGeom>
          <a:noFill/>
        </p:spPr>
        <p:txBody>
          <a:bodyPr wrap="square" rtlCol="0">
            <a:spAutoFit/>
          </a:bodyPr>
          <a:lstStyle/>
          <a:p>
            <a:pPr defTabSz="806867"/>
            <a:r>
              <a:rPr lang="en-US" sz="2824">
                <a:solidFill>
                  <a:prstClr val="white"/>
                </a:solidFill>
                <a:latin typeface="Trebuchet MS" panose="020B0603020202020204"/>
              </a:rPr>
              <a:t>Helpful CLSI Links:</a:t>
            </a:r>
          </a:p>
          <a:p>
            <a:pPr defTabSz="806867"/>
            <a:endParaRPr lang="en-US" sz="2824">
              <a:solidFill>
                <a:prstClr val="white"/>
              </a:solidFill>
              <a:latin typeface="Trebuchet MS" panose="020B0603020202020204"/>
            </a:endParaRPr>
          </a:p>
          <a:p>
            <a:pPr marL="252146" indent="-252146" defTabSz="806867">
              <a:buFont typeface="Arial" panose="020B0604020202020204" pitchFamily="34" charset="0"/>
              <a:buChar char="•"/>
            </a:pPr>
            <a:r>
              <a:rPr lang="en-US" sz="2824">
                <a:solidFill>
                  <a:prstClr val="white"/>
                </a:solidFill>
                <a:latin typeface="Trebuchet MS" panose="020B0603020202020204"/>
                <a:hlinkClick r:id="rId2"/>
              </a:rPr>
              <a:t>clsi.org</a:t>
            </a:r>
            <a:endParaRPr lang="en-US" sz="2824">
              <a:solidFill>
                <a:prstClr val="white"/>
              </a:solidFill>
              <a:latin typeface="Trebuchet MS" panose="020B0603020202020204"/>
            </a:endParaRPr>
          </a:p>
          <a:p>
            <a:pPr marL="252146" indent="-252146" defTabSz="806867">
              <a:buFont typeface="Arial" panose="020B0604020202020204" pitchFamily="34" charset="0"/>
              <a:buChar char="•"/>
            </a:pPr>
            <a:r>
              <a:rPr lang="en-US" sz="2824">
                <a:solidFill>
                  <a:prstClr val="white"/>
                </a:solidFill>
                <a:latin typeface="Trebuchet MS" panose="020B0603020202020204"/>
                <a:hlinkClick r:id="rId3"/>
              </a:rPr>
              <a:t>clsi.org/standards</a:t>
            </a:r>
            <a:endParaRPr lang="en-US" sz="2824">
              <a:solidFill>
                <a:prstClr val="white"/>
              </a:solidFill>
              <a:latin typeface="Trebuchet MS" panose="020B0603020202020204"/>
            </a:endParaRPr>
          </a:p>
          <a:p>
            <a:pPr marL="252146" indent="-252146" defTabSz="806867">
              <a:buFont typeface="Arial" panose="020B0604020202020204" pitchFamily="34" charset="0"/>
              <a:buChar char="•"/>
            </a:pPr>
            <a:r>
              <a:rPr lang="en-US" sz="2824" u="sng">
                <a:solidFill>
                  <a:prstClr val="white"/>
                </a:solidFill>
                <a:latin typeface="Trebuchet MS" panose="020B0603020202020204"/>
              </a:rPr>
              <a:t>clsi.org/global-training</a:t>
            </a:r>
          </a:p>
        </p:txBody>
      </p:sp>
    </p:spTree>
    <p:extLst>
      <p:ext uri="{BB962C8B-B14F-4D97-AF65-F5344CB8AC3E}">
        <p14:creationId xmlns:p14="http://schemas.microsoft.com/office/powerpoint/2010/main" val="323188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8A1E-F282-7D46-B55A-11602DE1897F}"/>
              </a:ext>
            </a:extLst>
          </p:cNvPr>
          <p:cNvSpPr>
            <a:spLocks noGrp="1"/>
          </p:cNvSpPr>
          <p:nvPr>
            <p:ph type="ctrTitle"/>
          </p:nvPr>
        </p:nvSpPr>
        <p:spPr/>
        <p:txBody>
          <a:bodyPr>
            <a:normAutofit fontScale="90000"/>
          </a:bodyPr>
          <a:lstStyle/>
          <a:p>
            <a:r>
              <a:rPr lang="en-US"/>
              <a:t>Who We Are</a:t>
            </a:r>
          </a:p>
        </p:txBody>
      </p:sp>
      <p:sp>
        <p:nvSpPr>
          <p:cNvPr id="4" name="Slide Number Placeholder 3">
            <a:extLst>
              <a:ext uri="{FF2B5EF4-FFF2-40B4-BE49-F238E27FC236}">
                <a16:creationId xmlns:a16="http://schemas.microsoft.com/office/drawing/2014/main" id="{A8E92445-8410-E442-BD71-942F306176C7}"/>
              </a:ext>
            </a:extLst>
          </p:cNvPr>
          <p:cNvSpPr>
            <a:spLocks noGrp="1"/>
          </p:cNvSpPr>
          <p:nvPr>
            <p:ph type="sldNum" sz="quarter" idx="12"/>
          </p:nvPr>
        </p:nvSpPr>
        <p:spPr/>
        <p:txBody>
          <a:bodyPr/>
          <a:lstStyle/>
          <a:p>
            <a:fld id="{BA43C68E-98F2-DB45-B3B1-1A7E692B45CC}" type="slidenum">
              <a:rPr lang="en-US" smtClean="0"/>
              <a:pPr/>
              <a:t>3</a:t>
            </a:fld>
            <a:endParaRPr lang="en-US"/>
          </a:p>
        </p:txBody>
      </p:sp>
      <p:sp>
        <p:nvSpPr>
          <p:cNvPr id="5" name="object 2">
            <a:extLst>
              <a:ext uri="{FF2B5EF4-FFF2-40B4-BE49-F238E27FC236}">
                <a16:creationId xmlns:a16="http://schemas.microsoft.com/office/drawing/2014/main" id="{6924F3D8-0947-1A43-8CFA-FC3939235F28}"/>
              </a:ext>
            </a:extLst>
          </p:cNvPr>
          <p:cNvSpPr txBox="1"/>
          <p:nvPr/>
        </p:nvSpPr>
        <p:spPr>
          <a:xfrm>
            <a:off x="6194253" y="1849642"/>
            <a:ext cx="3927101" cy="480373"/>
          </a:xfrm>
          <a:prstGeom prst="rect">
            <a:avLst/>
          </a:prstGeom>
          <a:solidFill>
            <a:srgbClr val="009CDB"/>
          </a:solidFill>
        </p:spPr>
        <p:txBody>
          <a:bodyPr vert="horz" wrap="square" lIns="0" tIns="99172" rIns="0" bIns="0" rtlCol="0">
            <a:spAutoFit/>
          </a:bodyPr>
          <a:lstStyle/>
          <a:p>
            <a:pPr marL="241500">
              <a:spcBef>
                <a:spcPts val="781"/>
              </a:spcBef>
            </a:pPr>
            <a:r>
              <a:rPr sz="2471" b="1">
                <a:solidFill>
                  <a:srgbClr val="BFE6F6"/>
                </a:solidFill>
                <a:latin typeface="Trebuchet MS" panose="020B0703020202090204" pitchFamily="34" charset="0"/>
                <a:cs typeface="KarminaSans-SemiBold"/>
              </a:rPr>
              <a:t>Our</a:t>
            </a:r>
            <a:r>
              <a:rPr sz="2471" b="1" spc="-4">
                <a:solidFill>
                  <a:srgbClr val="BFE6F6"/>
                </a:solidFill>
                <a:latin typeface="Trebuchet MS" panose="020B0703020202090204" pitchFamily="34" charset="0"/>
                <a:cs typeface="KarminaSans-SemiBold"/>
              </a:rPr>
              <a:t> </a:t>
            </a:r>
            <a:r>
              <a:rPr sz="2471" b="1">
                <a:solidFill>
                  <a:srgbClr val="BFE6F6"/>
                </a:solidFill>
                <a:latin typeface="Trebuchet MS" panose="020B0703020202090204" pitchFamily="34" charset="0"/>
                <a:cs typeface="KarminaSans-SemiBold"/>
              </a:rPr>
              <a:t>Vision</a:t>
            </a:r>
            <a:endParaRPr sz="2471" b="1">
              <a:latin typeface="Trebuchet MS" panose="020B0703020202090204" pitchFamily="34" charset="0"/>
              <a:cs typeface="KarminaSans-SemiBold"/>
            </a:endParaRPr>
          </a:p>
        </p:txBody>
      </p:sp>
      <p:sp>
        <p:nvSpPr>
          <p:cNvPr id="6" name="object 4">
            <a:extLst>
              <a:ext uri="{FF2B5EF4-FFF2-40B4-BE49-F238E27FC236}">
                <a16:creationId xmlns:a16="http://schemas.microsoft.com/office/drawing/2014/main" id="{35607A39-F3D5-2142-9FEC-685449072E07}"/>
              </a:ext>
            </a:extLst>
          </p:cNvPr>
          <p:cNvSpPr txBox="1"/>
          <p:nvPr/>
        </p:nvSpPr>
        <p:spPr>
          <a:xfrm>
            <a:off x="2073088" y="1849643"/>
            <a:ext cx="3955676" cy="469057"/>
          </a:xfrm>
          <a:prstGeom prst="rect">
            <a:avLst/>
          </a:prstGeom>
          <a:solidFill>
            <a:srgbClr val="009CDB"/>
          </a:solidFill>
        </p:spPr>
        <p:txBody>
          <a:bodyPr vert="horz" wrap="square" lIns="0" tIns="87966" rIns="0" bIns="0" rtlCol="0">
            <a:spAutoFit/>
          </a:bodyPr>
          <a:lstStyle/>
          <a:p>
            <a:pPr marL="205639">
              <a:spcBef>
                <a:spcPts val="693"/>
              </a:spcBef>
            </a:pPr>
            <a:r>
              <a:rPr sz="2471" b="1">
                <a:solidFill>
                  <a:srgbClr val="BFE6F6"/>
                </a:solidFill>
                <a:latin typeface="Trebuchet MS" panose="020B0703020202090204" pitchFamily="34" charset="0"/>
                <a:cs typeface="KarminaSans-SemiBold"/>
              </a:rPr>
              <a:t>Our</a:t>
            </a:r>
            <a:r>
              <a:rPr sz="2471" b="1" spc="-4">
                <a:solidFill>
                  <a:srgbClr val="BFE6F6"/>
                </a:solidFill>
                <a:latin typeface="Trebuchet MS" panose="020B0703020202090204" pitchFamily="34" charset="0"/>
                <a:cs typeface="KarminaSans-SemiBold"/>
              </a:rPr>
              <a:t> Mission</a:t>
            </a:r>
            <a:endParaRPr sz="2471" b="1">
              <a:latin typeface="Trebuchet MS" panose="020B0703020202090204" pitchFamily="34" charset="0"/>
              <a:cs typeface="KarminaSans-SemiBold"/>
            </a:endParaRPr>
          </a:p>
        </p:txBody>
      </p:sp>
      <p:sp>
        <p:nvSpPr>
          <p:cNvPr id="7" name="object 6">
            <a:extLst>
              <a:ext uri="{FF2B5EF4-FFF2-40B4-BE49-F238E27FC236}">
                <a16:creationId xmlns:a16="http://schemas.microsoft.com/office/drawing/2014/main" id="{4FFA8D7A-DA3A-C74B-B717-F2083FB14C79}"/>
              </a:ext>
            </a:extLst>
          </p:cNvPr>
          <p:cNvSpPr/>
          <p:nvPr/>
        </p:nvSpPr>
        <p:spPr>
          <a:xfrm>
            <a:off x="6188650" y="1844039"/>
            <a:ext cx="3938307" cy="2031626"/>
          </a:xfrm>
          <a:custGeom>
            <a:avLst/>
            <a:gdLst/>
            <a:ahLst/>
            <a:cxnLst/>
            <a:rect l="l" t="t" r="r" b="b"/>
            <a:pathLst>
              <a:path w="4463415" h="2302510">
                <a:moveTo>
                  <a:pt x="0" y="2302002"/>
                </a:moveTo>
                <a:lnTo>
                  <a:pt x="4463389" y="2302002"/>
                </a:lnTo>
                <a:lnTo>
                  <a:pt x="4463389" y="0"/>
                </a:lnTo>
                <a:lnTo>
                  <a:pt x="0" y="0"/>
                </a:lnTo>
                <a:lnTo>
                  <a:pt x="0" y="2302002"/>
                </a:lnTo>
                <a:close/>
              </a:path>
            </a:pathLst>
          </a:custGeom>
          <a:ln w="12700">
            <a:solidFill>
              <a:srgbClr val="004D9F"/>
            </a:solidFill>
          </a:ln>
        </p:spPr>
        <p:txBody>
          <a:bodyPr wrap="square" lIns="0" tIns="0" rIns="0" bIns="0" rtlCol="0"/>
          <a:lstStyle/>
          <a:p>
            <a:endParaRPr sz="1588"/>
          </a:p>
        </p:txBody>
      </p:sp>
      <p:sp>
        <p:nvSpPr>
          <p:cNvPr id="8" name="object 7">
            <a:extLst>
              <a:ext uri="{FF2B5EF4-FFF2-40B4-BE49-F238E27FC236}">
                <a16:creationId xmlns:a16="http://schemas.microsoft.com/office/drawing/2014/main" id="{E61BFB1E-45CF-0642-9377-F9EA0839AE1F}"/>
              </a:ext>
            </a:extLst>
          </p:cNvPr>
          <p:cNvSpPr/>
          <p:nvPr/>
        </p:nvSpPr>
        <p:spPr>
          <a:xfrm>
            <a:off x="2067485" y="1844039"/>
            <a:ext cx="3966882" cy="2031626"/>
          </a:xfrm>
          <a:custGeom>
            <a:avLst/>
            <a:gdLst/>
            <a:ahLst/>
            <a:cxnLst/>
            <a:rect l="l" t="t" r="r" b="b"/>
            <a:pathLst>
              <a:path w="4495800" h="2302510">
                <a:moveTo>
                  <a:pt x="0" y="2302002"/>
                </a:moveTo>
                <a:lnTo>
                  <a:pt x="4495800" y="2302002"/>
                </a:lnTo>
                <a:lnTo>
                  <a:pt x="4495800" y="0"/>
                </a:lnTo>
                <a:lnTo>
                  <a:pt x="0" y="0"/>
                </a:lnTo>
                <a:lnTo>
                  <a:pt x="0" y="2302002"/>
                </a:lnTo>
                <a:close/>
              </a:path>
            </a:pathLst>
          </a:custGeom>
          <a:ln w="12700">
            <a:solidFill>
              <a:srgbClr val="004D9F"/>
            </a:solidFill>
          </a:ln>
        </p:spPr>
        <p:txBody>
          <a:bodyPr wrap="square" lIns="0" tIns="0" rIns="0" bIns="0" rtlCol="0"/>
          <a:lstStyle/>
          <a:p>
            <a:endParaRPr sz="1588"/>
          </a:p>
        </p:txBody>
      </p:sp>
      <p:sp>
        <p:nvSpPr>
          <p:cNvPr id="9" name="TextBox 8">
            <a:extLst>
              <a:ext uri="{FF2B5EF4-FFF2-40B4-BE49-F238E27FC236}">
                <a16:creationId xmlns:a16="http://schemas.microsoft.com/office/drawing/2014/main" id="{FAC80E9F-E7EB-674D-B30F-DC94B114D941}"/>
              </a:ext>
            </a:extLst>
          </p:cNvPr>
          <p:cNvSpPr txBox="1"/>
          <p:nvPr/>
        </p:nvSpPr>
        <p:spPr>
          <a:xfrm>
            <a:off x="6471958" y="2640378"/>
            <a:ext cx="3456454" cy="538609"/>
          </a:xfrm>
          <a:prstGeom prst="rect">
            <a:avLst/>
          </a:prstGeom>
          <a:noFill/>
        </p:spPr>
        <p:txBody>
          <a:bodyPr wrap="square" lIns="0" tIns="0" rIns="0" bIns="0" rtlCol="0" anchor="t">
            <a:spAutoFit/>
          </a:bodyPr>
          <a:lstStyle/>
          <a:p>
            <a:r>
              <a:rPr lang="en-US" sz="1750">
                <a:ea typeface="+mn-lt"/>
                <a:cs typeface="+mn-lt"/>
              </a:rPr>
              <a:t>Setting the standard in laboratory medicine for a healthier world.</a:t>
            </a:r>
            <a:endParaRPr lang="en-US">
              <a:ea typeface="+mn-lt"/>
              <a:cs typeface="+mn-lt"/>
            </a:endParaRPr>
          </a:p>
        </p:txBody>
      </p:sp>
      <p:sp>
        <p:nvSpPr>
          <p:cNvPr id="10" name="TextBox 9">
            <a:extLst>
              <a:ext uri="{FF2B5EF4-FFF2-40B4-BE49-F238E27FC236}">
                <a16:creationId xmlns:a16="http://schemas.microsoft.com/office/drawing/2014/main" id="{64C1E55F-0F74-A147-8459-78C3EE61E093}"/>
              </a:ext>
            </a:extLst>
          </p:cNvPr>
          <p:cNvSpPr txBox="1"/>
          <p:nvPr/>
        </p:nvSpPr>
        <p:spPr>
          <a:xfrm>
            <a:off x="2302294" y="2640379"/>
            <a:ext cx="3390294" cy="807913"/>
          </a:xfrm>
          <a:prstGeom prst="rect">
            <a:avLst/>
          </a:prstGeom>
          <a:noFill/>
          <a:ln>
            <a:noFill/>
          </a:ln>
        </p:spPr>
        <p:txBody>
          <a:bodyPr wrap="square" lIns="0" tIns="0" rIns="0" bIns="0" rtlCol="0" anchor="t">
            <a:spAutoFit/>
          </a:bodyPr>
          <a:lstStyle/>
          <a:p>
            <a:r>
              <a:rPr lang="en-US" sz="1750" spc="-9">
                <a:ea typeface="+mn-lt"/>
                <a:cs typeface="+mn-lt"/>
              </a:rPr>
              <a:t>Develop clinical and laboratory practices and promote their use worldwide.</a:t>
            </a:r>
            <a:endParaRPr lang="en-US">
              <a:ea typeface="+mn-lt"/>
              <a:cs typeface="+mn-lt"/>
            </a:endParaRPr>
          </a:p>
        </p:txBody>
      </p:sp>
    </p:spTree>
    <p:extLst>
      <p:ext uri="{BB962C8B-B14F-4D97-AF65-F5344CB8AC3E}">
        <p14:creationId xmlns:p14="http://schemas.microsoft.com/office/powerpoint/2010/main" val="239752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5105-953D-5F4A-AF18-9B07F6F3B7DD}"/>
              </a:ext>
            </a:extLst>
          </p:cNvPr>
          <p:cNvSpPr>
            <a:spLocks noGrp="1"/>
          </p:cNvSpPr>
          <p:nvPr>
            <p:ph type="ctrTitle"/>
          </p:nvPr>
        </p:nvSpPr>
        <p:spPr/>
        <p:txBody>
          <a:bodyPr>
            <a:normAutofit fontScale="90000"/>
          </a:bodyPr>
          <a:lstStyle/>
          <a:p>
            <a:r>
              <a:rPr lang="en-US"/>
              <a:t>Who We Are</a:t>
            </a:r>
          </a:p>
        </p:txBody>
      </p:sp>
      <p:sp>
        <p:nvSpPr>
          <p:cNvPr id="3" name="Text Placeholder 2">
            <a:extLst>
              <a:ext uri="{FF2B5EF4-FFF2-40B4-BE49-F238E27FC236}">
                <a16:creationId xmlns:a16="http://schemas.microsoft.com/office/drawing/2014/main" id="{49A16BFC-C3BB-A242-AA63-63427FEBEC51}"/>
              </a:ext>
            </a:extLst>
          </p:cNvPr>
          <p:cNvSpPr>
            <a:spLocks noGrp="1"/>
          </p:cNvSpPr>
          <p:nvPr>
            <p:ph type="body" sz="quarter" idx="10"/>
          </p:nvPr>
        </p:nvSpPr>
        <p:spPr>
          <a:xfrm>
            <a:off x="914400" y="1743075"/>
            <a:ext cx="4874721" cy="3881438"/>
          </a:xfrm>
        </p:spPr>
        <p:txBody>
          <a:bodyPr>
            <a:normAutofit fontScale="70000" lnSpcReduction="20000"/>
          </a:bodyPr>
          <a:lstStyle/>
          <a:p>
            <a:pPr marL="0" indent="0">
              <a:buNone/>
            </a:pPr>
            <a:r>
              <a:rPr lang="en-US" sz="3100" b="1">
                <a:solidFill>
                  <a:srgbClr val="2B9CDC"/>
                </a:solidFill>
              </a:rPr>
              <a:t>CLSI is a standards development organization that creates global best practices for medical laboratories.</a:t>
            </a:r>
            <a:br>
              <a:rPr lang="en-US" b="1"/>
            </a:br>
            <a:endParaRPr lang="en-US" b="1"/>
          </a:p>
          <a:p>
            <a:pPr>
              <a:spcBef>
                <a:spcPts val="1200"/>
              </a:spcBef>
            </a:pPr>
            <a:r>
              <a:rPr lang="en-US"/>
              <a:t>We develop standards using an open, transparent, consensus-based process. </a:t>
            </a:r>
          </a:p>
          <a:p>
            <a:pPr>
              <a:spcBef>
                <a:spcPts val="1200"/>
              </a:spcBef>
            </a:pPr>
            <a:r>
              <a:rPr lang="en-US"/>
              <a:t>We aim to help medical laboratories meet accreditation, regulatory, and public health requirements. </a:t>
            </a:r>
          </a:p>
          <a:p>
            <a:pPr>
              <a:spcBef>
                <a:spcPts val="1200"/>
              </a:spcBef>
            </a:pPr>
            <a:r>
              <a:rPr lang="en-US"/>
              <a:t>We strive to improve patient care through high quality medical laboratory testing. </a:t>
            </a:r>
          </a:p>
        </p:txBody>
      </p:sp>
      <p:sp>
        <p:nvSpPr>
          <p:cNvPr id="4" name="Slide Number Placeholder 3">
            <a:extLst>
              <a:ext uri="{FF2B5EF4-FFF2-40B4-BE49-F238E27FC236}">
                <a16:creationId xmlns:a16="http://schemas.microsoft.com/office/drawing/2014/main" id="{31A8E23C-1020-6D44-B695-3353423E5BD8}"/>
              </a:ext>
            </a:extLst>
          </p:cNvPr>
          <p:cNvSpPr>
            <a:spLocks noGrp="1"/>
          </p:cNvSpPr>
          <p:nvPr>
            <p:ph type="sldNum" sz="quarter" idx="12"/>
          </p:nvPr>
        </p:nvSpPr>
        <p:spPr/>
        <p:txBody>
          <a:bodyPr/>
          <a:lstStyle/>
          <a:p>
            <a:fld id="{BA43C68E-98F2-DB45-B3B1-1A7E692B45CC}" type="slidenum">
              <a:rPr lang="en-US" smtClean="0"/>
              <a:pPr/>
              <a:t>4</a:t>
            </a:fld>
            <a:endParaRPr lang="en-US"/>
          </a:p>
        </p:txBody>
      </p:sp>
      <p:grpSp>
        <p:nvGrpSpPr>
          <p:cNvPr id="5" name="Group 4">
            <a:extLst>
              <a:ext uri="{FF2B5EF4-FFF2-40B4-BE49-F238E27FC236}">
                <a16:creationId xmlns:a16="http://schemas.microsoft.com/office/drawing/2014/main" id="{E47C115B-8532-F043-B439-252B3797D79E}"/>
              </a:ext>
            </a:extLst>
          </p:cNvPr>
          <p:cNvGrpSpPr/>
          <p:nvPr/>
        </p:nvGrpSpPr>
        <p:grpSpPr>
          <a:xfrm>
            <a:off x="5859215" y="2068864"/>
            <a:ext cx="6018727" cy="3152770"/>
            <a:chOff x="7125727" y="2720905"/>
            <a:chExt cx="5297071" cy="2774747"/>
          </a:xfrm>
        </p:grpSpPr>
        <p:sp>
          <p:nvSpPr>
            <p:cNvPr id="6" name="object 3">
              <a:extLst>
                <a:ext uri="{FF2B5EF4-FFF2-40B4-BE49-F238E27FC236}">
                  <a16:creationId xmlns:a16="http://schemas.microsoft.com/office/drawing/2014/main" id="{D53F11DC-6997-CC4A-8F9C-1CD0B1A4A582}"/>
                </a:ext>
              </a:extLst>
            </p:cNvPr>
            <p:cNvSpPr txBox="1"/>
            <p:nvPr/>
          </p:nvSpPr>
          <p:spPr>
            <a:xfrm>
              <a:off x="7125727" y="3084918"/>
              <a:ext cx="1393646" cy="296803"/>
            </a:xfrm>
            <a:prstGeom prst="rect">
              <a:avLst/>
            </a:prstGeom>
          </p:spPr>
          <p:txBody>
            <a:bodyPr vert="horz" wrap="square" lIns="0" tIns="11206" rIns="0" bIns="0" rtlCol="0">
              <a:spAutoFit/>
            </a:bodyPr>
            <a:lstStyle/>
            <a:p>
              <a:pPr marL="11206" defTabSz="806867">
                <a:spcBef>
                  <a:spcPts val="88"/>
                </a:spcBef>
              </a:pPr>
              <a:r>
                <a:rPr sz="2118" b="1" spc="-13">
                  <a:solidFill>
                    <a:srgbClr val="009CDB"/>
                  </a:solidFill>
                  <a:latin typeface="Trebuchet MS" panose="020B0703020202090204" pitchFamily="34" charset="0"/>
                  <a:cs typeface="KarminaSans-SemiBold"/>
                </a:rPr>
                <a:t>Professions</a:t>
              </a:r>
              <a:endParaRPr sz="2118" b="1">
                <a:solidFill>
                  <a:prstClr val="black"/>
                </a:solidFill>
                <a:latin typeface="Trebuchet MS" panose="020B0703020202090204" pitchFamily="34" charset="0"/>
                <a:cs typeface="KarminaSans-SemiBold"/>
              </a:endParaRPr>
            </a:p>
          </p:txBody>
        </p:sp>
        <p:sp>
          <p:nvSpPr>
            <p:cNvPr id="7" name="object 4">
              <a:extLst>
                <a:ext uri="{FF2B5EF4-FFF2-40B4-BE49-F238E27FC236}">
                  <a16:creationId xmlns:a16="http://schemas.microsoft.com/office/drawing/2014/main" id="{8C071313-09F4-C148-A0B2-4725EA3554D2}"/>
                </a:ext>
              </a:extLst>
            </p:cNvPr>
            <p:cNvSpPr txBox="1"/>
            <p:nvPr/>
          </p:nvSpPr>
          <p:spPr>
            <a:xfrm>
              <a:off x="10835501" y="3081648"/>
              <a:ext cx="1587297" cy="296803"/>
            </a:xfrm>
            <a:prstGeom prst="rect">
              <a:avLst/>
            </a:prstGeom>
          </p:spPr>
          <p:txBody>
            <a:bodyPr vert="horz" wrap="square" lIns="0" tIns="11206" rIns="0" bIns="0" rtlCol="0">
              <a:spAutoFit/>
            </a:bodyPr>
            <a:lstStyle/>
            <a:p>
              <a:pPr marL="11206" defTabSz="806867">
                <a:spcBef>
                  <a:spcPts val="88"/>
                </a:spcBef>
              </a:pPr>
              <a:r>
                <a:rPr lang="en-US" sz="2118" b="1" spc="-40">
                  <a:solidFill>
                    <a:srgbClr val="009CDB"/>
                  </a:solidFill>
                  <a:latin typeface="Trebuchet MS" panose="020B0703020202090204" pitchFamily="34" charset="0"/>
                  <a:cs typeface="KarminaSans-SemiBold"/>
                </a:rPr>
                <a:t>Government</a:t>
              </a:r>
              <a:endParaRPr sz="2118" b="1">
                <a:solidFill>
                  <a:prstClr val="black"/>
                </a:solidFill>
                <a:latin typeface="Trebuchet MS" panose="020B0703020202090204" pitchFamily="34" charset="0"/>
                <a:cs typeface="KarminaSans-SemiBold"/>
              </a:endParaRPr>
            </a:p>
          </p:txBody>
        </p:sp>
        <p:sp>
          <p:nvSpPr>
            <p:cNvPr id="8" name="object 5">
              <a:extLst>
                <a:ext uri="{FF2B5EF4-FFF2-40B4-BE49-F238E27FC236}">
                  <a16:creationId xmlns:a16="http://schemas.microsoft.com/office/drawing/2014/main" id="{F3516BD5-937F-A240-A012-C1C6A3788067}"/>
                </a:ext>
              </a:extLst>
            </p:cNvPr>
            <p:cNvSpPr txBox="1"/>
            <p:nvPr/>
          </p:nvSpPr>
          <p:spPr>
            <a:xfrm>
              <a:off x="8938321" y="5198849"/>
              <a:ext cx="1352550" cy="296803"/>
            </a:xfrm>
            <a:prstGeom prst="rect">
              <a:avLst/>
            </a:prstGeom>
          </p:spPr>
          <p:txBody>
            <a:bodyPr vert="horz" wrap="square" lIns="0" tIns="11206" rIns="0" bIns="0" rtlCol="0">
              <a:spAutoFit/>
            </a:bodyPr>
            <a:lstStyle/>
            <a:p>
              <a:pPr marL="11206" algn="ctr" defTabSz="806867">
                <a:spcBef>
                  <a:spcPts val="88"/>
                </a:spcBef>
              </a:pPr>
              <a:r>
                <a:rPr sz="2118" b="1">
                  <a:solidFill>
                    <a:srgbClr val="009CDB"/>
                  </a:solidFill>
                  <a:latin typeface="Trebuchet MS" panose="020B0703020202090204" pitchFamily="34" charset="0"/>
                  <a:cs typeface="KarminaSans-SemiBold"/>
                </a:rPr>
                <a:t>Industry</a:t>
              </a:r>
              <a:endParaRPr sz="2118" b="1">
                <a:solidFill>
                  <a:prstClr val="black"/>
                </a:solidFill>
                <a:latin typeface="Trebuchet MS" panose="020B0703020202090204" pitchFamily="34" charset="0"/>
                <a:cs typeface="KarminaSans-SemiBold"/>
              </a:endParaRPr>
            </a:p>
          </p:txBody>
        </p:sp>
        <p:sp>
          <p:nvSpPr>
            <p:cNvPr id="9" name="object 6">
              <a:extLst>
                <a:ext uri="{FF2B5EF4-FFF2-40B4-BE49-F238E27FC236}">
                  <a16:creationId xmlns:a16="http://schemas.microsoft.com/office/drawing/2014/main" id="{C7E6CF8B-12C3-C44F-B846-A94ADCCA09B1}"/>
                </a:ext>
              </a:extLst>
            </p:cNvPr>
            <p:cNvSpPr/>
            <p:nvPr/>
          </p:nvSpPr>
          <p:spPr>
            <a:xfrm>
              <a:off x="9652000" y="2720905"/>
              <a:ext cx="1352550" cy="1171575"/>
            </a:xfrm>
            <a:custGeom>
              <a:avLst/>
              <a:gdLst/>
              <a:ahLst/>
              <a:cxnLst/>
              <a:rect l="l" t="t" r="r" b="b"/>
              <a:pathLst>
                <a:path w="1352550" h="1171575">
                  <a:moveTo>
                    <a:pt x="1351965" y="0"/>
                  </a:moveTo>
                  <a:lnTo>
                    <a:pt x="0" y="0"/>
                  </a:lnTo>
                  <a:lnTo>
                    <a:pt x="0" y="781075"/>
                  </a:lnTo>
                  <a:lnTo>
                    <a:pt x="676173" y="1171460"/>
                  </a:lnTo>
                  <a:lnTo>
                    <a:pt x="1351965" y="0"/>
                  </a:lnTo>
                  <a:close/>
                </a:path>
              </a:pathLst>
            </a:custGeom>
            <a:solidFill>
              <a:srgbClr val="004D9F"/>
            </a:solidFill>
          </p:spPr>
          <p:txBody>
            <a:bodyPr wrap="square" lIns="0" tIns="0" rIns="0" bIns="0" rtlCol="0"/>
            <a:lstStyle/>
            <a:p>
              <a:pPr defTabSz="806867"/>
              <a:endParaRPr sz="1588">
                <a:solidFill>
                  <a:prstClr val="black"/>
                </a:solidFill>
                <a:latin typeface="Trebuchet MS" panose="020B0603020202020204"/>
              </a:endParaRPr>
            </a:p>
          </p:txBody>
        </p:sp>
        <p:sp>
          <p:nvSpPr>
            <p:cNvPr id="10" name="object 7">
              <a:extLst>
                <a:ext uri="{FF2B5EF4-FFF2-40B4-BE49-F238E27FC236}">
                  <a16:creationId xmlns:a16="http://schemas.microsoft.com/office/drawing/2014/main" id="{4EB8742A-86DB-6545-A850-934A318A5F61}"/>
                </a:ext>
              </a:extLst>
            </p:cNvPr>
            <p:cNvSpPr/>
            <p:nvPr/>
          </p:nvSpPr>
          <p:spPr>
            <a:xfrm>
              <a:off x="8930707" y="3580108"/>
              <a:ext cx="1352550" cy="1573530"/>
            </a:xfrm>
            <a:custGeom>
              <a:avLst/>
              <a:gdLst/>
              <a:ahLst/>
              <a:cxnLst/>
              <a:rect l="l" t="t" r="r" b="b"/>
              <a:pathLst>
                <a:path w="1352550" h="1573529">
                  <a:moveTo>
                    <a:pt x="676211" y="0"/>
                  </a:moveTo>
                  <a:lnTo>
                    <a:pt x="0" y="390397"/>
                  </a:lnTo>
                  <a:lnTo>
                    <a:pt x="676211" y="1573098"/>
                  </a:lnTo>
                  <a:lnTo>
                    <a:pt x="1352397" y="390398"/>
                  </a:lnTo>
                  <a:lnTo>
                    <a:pt x="676211" y="0"/>
                  </a:lnTo>
                  <a:close/>
                </a:path>
              </a:pathLst>
            </a:custGeom>
            <a:solidFill>
              <a:srgbClr val="004D9F"/>
            </a:solidFill>
          </p:spPr>
          <p:txBody>
            <a:bodyPr wrap="square" lIns="0" tIns="0" rIns="0" bIns="0" rtlCol="0"/>
            <a:lstStyle/>
            <a:p>
              <a:pPr defTabSz="806867"/>
              <a:endParaRPr sz="1588">
                <a:solidFill>
                  <a:prstClr val="black"/>
                </a:solidFill>
                <a:latin typeface="Trebuchet MS" panose="020B0603020202020204"/>
              </a:endParaRPr>
            </a:p>
          </p:txBody>
        </p:sp>
        <p:sp>
          <p:nvSpPr>
            <p:cNvPr id="11" name="object 8">
              <a:extLst>
                <a:ext uri="{FF2B5EF4-FFF2-40B4-BE49-F238E27FC236}">
                  <a16:creationId xmlns:a16="http://schemas.microsoft.com/office/drawing/2014/main" id="{9E6B0B98-EDFF-EA4F-95C5-A859AD495983}"/>
                </a:ext>
              </a:extLst>
            </p:cNvPr>
            <p:cNvSpPr/>
            <p:nvPr/>
          </p:nvSpPr>
          <p:spPr>
            <a:xfrm>
              <a:off x="8209560" y="2720905"/>
              <a:ext cx="1352550" cy="1171575"/>
            </a:xfrm>
            <a:custGeom>
              <a:avLst/>
              <a:gdLst/>
              <a:ahLst/>
              <a:cxnLst/>
              <a:rect l="l" t="t" r="r" b="b"/>
              <a:pathLst>
                <a:path w="1352550" h="1171575">
                  <a:moveTo>
                    <a:pt x="1352270" y="0"/>
                  </a:moveTo>
                  <a:lnTo>
                    <a:pt x="0" y="0"/>
                  </a:lnTo>
                  <a:lnTo>
                    <a:pt x="676059" y="1171460"/>
                  </a:lnTo>
                  <a:lnTo>
                    <a:pt x="1352270" y="780783"/>
                  </a:lnTo>
                  <a:lnTo>
                    <a:pt x="1352270" y="0"/>
                  </a:lnTo>
                  <a:close/>
                </a:path>
              </a:pathLst>
            </a:custGeom>
            <a:solidFill>
              <a:srgbClr val="004D9F"/>
            </a:solidFill>
          </p:spPr>
          <p:txBody>
            <a:bodyPr wrap="square" lIns="0" tIns="0" rIns="0" bIns="0" rtlCol="0"/>
            <a:lstStyle/>
            <a:p>
              <a:pPr defTabSz="806867"/>
              <a:endParaRPr sz="1588">
                <a:solidFill>
                  <a:prstClr val="black"/>
                </a:solidFill>
                <a:latin typeface="Trebuchet MS" panose="020B0603020202020204"/>
              </a:endParaRPr>
            </a:p>
          </p:txBody>
        </p:sp>
        <p:sp>
          <p:nvSpPr>
            <p:cNvPr id="12" name="object 10">
              <a:extLst>
                <a:ext uri="{FF2B5EF4-FFF2-40B4-BE49-F238E27FC236}">
                  <a16:creationId xmlns:a16="http://schemas.microsoft.com/office/drawing/2014/main" id="{19822EB1-0826-6841-9634-4D256CE90D00}"/>
                </a:ext>
              </a:extLst>
            </p:cNvPr>
            <p:cNvSpPr/>
            <p:nvPr/>
          </p:nvSpPr>
          <p:spPr>
            <a:xfrm>
              <a:off x="8829953" y="3285640"/>
              <a:ext cx="234950" cy="40640"/>
            </a:xfrm>
            <a:custGeom>
              <a:avLst/>
              <a:gdLst/>
              <a:ahLst/>
              <a:cxnLst/>
              <a:rect l="l" t="t" r="r" b="b"/>
              <a:pathLst>
                <a:path w="234950" h="40639">
                  <a:moveTo>
                    <a:pt x="214871" y="0"/>
                  </a:moveTo>
                  <a:lnTo>
                    <a:pt x="19964" y="0"/>
                  </a:lnTo>
                  <a:lnTo>
                    <a:pt x="12199" y="1615"/>
                  </a:lnTo>
                  <a:lnTo>
                    <a:pt x="5853" y="6018"/>
                  </a:lnTo>
                  <a:lnTo>
                    <a:pt x="1571" y="12542"/>
                  </a:lnTo>
                  <a:lnTo>
                    <a:pt x="0" y="20523"/>
                  </a:lnTo>
                  <a:lnTo>
                    <a:pt x="0" y="38658"/>
                  </a:lnTo>
                  <a:lnTo>
                    <a:pt x="1866" y="40576"/>
                  </a:lnTo>
                  <a:lnTo>
                    <a:pt x="232968" y="40576"/>
                  </a:lnTo>
                  <a:lnTo>
                    <a:pt x="234835" y="38658"/>
                  </a:lnTo>
                  <a:lnTo>
                    <a:pt x="234835" y="31991"/>
                  </a:lnTo>
                  <a:lnTo>
                    <a:pt x="8343" y="31991"/>
                  </a:lnTo>
                  <a:lnTo>
                    <a:pt x="8343" y="13944"/>
                  </a:lnTo>
                  <a:lnTo>
                    <a:pt x="13563" y="8585"/>
                  </a:lnTo>
                  <a:lnTo>
                    <a:pt x="230667" y="8585"/>
                  </a:lnTo>
                  <a:lnTo>
                    <a:pt x="228982" y="6018"/>
                  </a:lnTo>
                  <a:lnTo>
                    <a:pt x="222635" y="1615"/>
                  </a:lnTo>
                  <a:lnTo>
                    <a:pt x="214871" y="0"/>
                  </a:lnTo>
                  <a:close/>
                </a:path>
                <a:path w="234950" h="40639">
                  <a:moveTo>
                    <a:pt x="230667" y="8585"/>
                  </a:moveTo>
                  <a:lnTo>
                    <a:pt x="221272" y="8585"/>
                  </a:lnTo>
                  <a:lnTo>
                    <a:pt x="226479" y="13944"/>
                  </a:lnTo>
                  <a:lnTo>
                    <a:pt x="226479" y="31991"/>
                  </a:lnTo>
                  <a:lnTo>
                    <a:pt x="234835" y="31991"/>
                  </a:lnTo>
                  <a:lnTo>
                    <a:pt x="234835" y="20523"/>
                  </a:lnTo>
                  <a:lnTo>
                    <a:pt x="233264" y="12542"/>
                  </a:lnTo>
                  <a:lnTo>
                    <a:pt x="230667" y="8585"/>
                  </a:lnTo>
                  <a:close/>
                </a:path>
              </a:pathLst>
            </a:custGeom>
            <a:solidFill>
              <a:srgbClr val="BFE6F6"/>
            </a:solidFill>
          </p:spPr>
          <p:txBody>
            <a:bodyPr wrap="square" lIns="0" tIns="0" rIns="0" bIns="0" rtlCol="0"/>
            <a:lstStyle/>
            <a:p>
              <a:pPr defTabSz="806867"/>
              <a:endParaRPr sz="1588">
                <a:solidFill>
                  <a:prstClr val="black"/>
                </a:solidFill>
                <a:latin typeface="Trebuchet MS" panose="020B0603020202020204"/>
              </a:endParaRPr>
            </a:p>
          </p:txBody>
        </p:sp>
        <p:sp>
          <p:nvSpPr>
            <p:cNvPr id="13" name="object 11">
              <a:extLst>
                <a:ext uri="{FF2B5EF4-FFF2-40B4-BE49-F238E27FC236}">
                  <a16:creationId xmlns:a16="http://schemas.microsoft.com/office/drawing/2014/main" id="{5F97472F-4F10-7346-9BFE-02B0E85C0E27}"/>
                </a:ext>
              </a:extLst>
            </p:cNvPr>
            <p:cNvSpPr/>
            <p:nvPr/>
          </p:nvSpPr>
          <p:spPr>
            <a:xfrm>
              <a:off x="8862776" y="2911462"/>
              <a:ext cx="151091" cy="245344"/>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Trebuchet MS" panose="020B0603020202020204"/>
              </a:endParaRPr>
            </a:p>
          </p:txBody>
        </p:sp>
        <p:sp>
          <p:nvSpPr>
            <p:cNvPr id="14" name="object 12">
              <a:extLst>
                <a:ext uri="{FF2B5EF4-FFF2-40B4-BE49-F238E27FC236}">
                  <a16:creationId xmlns:a16="http://schemas.microsoft.com/office/drawing/2014/main" id="{3897D361-28D0-E146-9DEF-4390D2470800}"/>
                </a:ext>
              </a:extLst>
            </p:cNvPr>
            <p:cNvSpPr/>
            <p:nvPr/>
          </p:nvSpPr>
          <p:spPr>
            <a:xfrm>
              <a:off x="8966656" y="3003095"/>
              <a:ext cx="107950" cy="257810"/>
            </a:xfrm>
            <a:custGeom>
              <a:avLst/>
              <a:gdLst/>
              <a:ahLst/>
              <a:cxnLst/>
              <a:rect l="l" t="t" r="r" b="b"/>
              <a:pathLst>
                <a:path w="107950" h="257810">
                  <a:moveTo>
                    <a:pt x="13169" y="0"/>
                  </a:moveTo>
                  <a:lnTo>
                    <a:pt x="10845" y="1282"/>
                  </a:lnTo>
                  <a:lnTo>
                    <a:pt x="9512" y="5816"/>
                  </a:lnTo>
                  <a:lnTo>
                    <a:pt x="10756" y="8216"/>
                  </a:lnTo>
                  <a:lnTo>
                    <a:pt x="12966" y="8902"/>
                  </a:lnTo>
                  <a:lnTo>
                    <a:pt x="43250" y="23153"/>
                  </a:lnTo>
                  <a:lnTo>
                    <a:pt x="68125" y="44816"/>
                  </a:lnTo>
                  <a:lnTo>
                    <a:pt x="86415" y="72544"/>
                  </a:lnTo>
                  <a:lnTo>
                    <a:pt x="96939" y="104990"/>
                  </a:lnTo>
                  <a:lnTo>
                    <a:pt x="96537" y="153600"/>
                  </a:lnTo>
                  <a:lnTo>
                    <a:pt x="79011" y="196691"/>
                  </a:lnTo>
                  <a:lnTo>
                    <a:pt x="47138" y="229970"/>
                  </a:lnTo>
                  <a:lnTo>
                    <a:pt x="3695" y="249148"/>
                  </a:lnTo>
                  <a:lnTo>
                    <a:pt x="1435" y="249643"/>
                  </a:lnTo>
                  <a:lnTo>
                    <a:pt x="0" y="251917"/>
                  </a:lnTo>
                  <a:lnTo>
                    <a:pt x="914" y="256260"/>
                  </a:lnTo>
                  <a:lnTo>
                    <a:pt x="2641" y="257632"/>
                  </a:lnTo>
                  <a:lnTo>
                    <a:pt x="4864" y="257632"/>
                  </a:lnTo>
                  <a:lnTo>
                    <a:pt x="50915" y="237558"/>
                  </a:lnTo>
                  <a:lnTo>
                    <a:pt x="85686" y="201383"/>
                  </a:lnTo>
                  <a:lnTo>
                    <a:pt x="104798" y="154371"/>
                  </a:lnTo>
                  <a:lnTo>
                    <a:pt x="107380" y="129085"/>
                  </a:lnTo>
                  <a:lnTo>
                    <a:pt x="105156" y="103416"/>
                  </a:lnTo>
                  <a:lnTo>
                    <a:pt x="93900" y="68722"/>
                  </a:lnTo>
                  <a:lnTo>
                    <a:pt x="74345" y="39077"/>
                  </a:lnTo>
                  <a:lnTo>
                    <a:pt x="47752" y="15919"/>
                  </a:lnTo>
                  <a:lnTo>
                    <a:pt x="15379" y="685"/>
                  </a:lnTo>
                  <a:lnTo>
                    <a:pt x="13169" y="0"/>
                  </a:lnTo>
                  <a:close/>
                </a:path>
              </a:pathLst>
            </a:custGeom>
            <a:solidFill>
              <a:srgbClr val="BFE6F6"/>
            </a:solidFill>
          </p:spPr>
          <p:txBody>
            <a:bodyPr wrap="square" lIns="0" tIns="0" rIns="0" bIns="0" rtlCol="0"/>
            <a:lstStyle/>
            <a:p>
              <a:pPr defTabSz="806867"/>
              <a:endParaRPr sz="1588">
                <a:solidFill>
                  <a:prstClr val="black"/>
                </a:solidFill>
                <a:latin typeface="Trebuchet MS" panose="020B0603020202020204"/>
              </a:endParaRPr>
            </a:p>
          </p:txBody>
        </p:sp>
        <p:sp>
          <p:nvSpPr>
            <p:cNvPr id="15" name="object 13">
              <a:extLst>
                <a:ext uri="{FF2B5EF4-FFF2-40B4-BE49-F238E27FC236}">
                  <a16:creationId xmlns:a16="http://schemas.microsoft.com/office/drawing/2014/main" id="{D6CA2EC9-5184-D646-B5DA-EBA048150140}"/>
                </a:ext>
              </a:extLst>
            </p:cNvPr>
            <p:cNvSpPr/>
            <p:nvPr/>
          </p:nvSpPr>
          <p:spPr>
            <a:xfrm>
              <a:off x="8800103" y="3051516"/>
              <a:ext cx="244247" cy="242714"/>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Trebuchet MS" panose="020B0603020202020204"/>
              </a:endParaRPr>
            </a:p>
          </p:txBody>
        </p:sp>
        <p:sp>
          <p:nvSpPr>
            <p:cNvPr id="16" name="object 14">
              <a:extLst>
                <a:ext uri="{FF2B5EF4-FFF2-40B4-BE49-F238E27FC236}">
                  <a16:creationId xmlns:a16="http://schemas.microsoft.com/office/drawing/2014/main" id="{B9C52931-90ED-8E4B-88D2-D06E83AC5F6F}"/>
                </a:ext>
              </a:extLst>
            </p:cNvPr>
            <p:cNvSpPr/>
            <p:nvPr/>
          </p:nvSpPr>
          <p:spPr>
            <a:xfrm>
              <a:off x="9482657" y="4260786"/>
              <a:ext cx="241300" cy="356870"/>
            </a:xfrm>
            <a:custGeom>
              <a:avLst/>
              <a:gdLst/>
              <a:ahLst/>
              <a:cxnLst/>
              <a:rect l="l" t="t" r="r" b="b"/>
              <a:pathLst>
                <a:path w="241300" h="356870">
                  <a:moveTo>
                    <a:pt x="239077" y="37846"/>
                  </a:moveTo>
                  <a:lnTo>
                    <a:pt x="1816" y="37846"/>
                  </a:lnTo>
                  <a:lnTo>
                    <a:pt x="0" y="39116"/>
                  </a:lnTo>
                  <a:lnTo>
                    <a:pt x="0" y="355346"/>
                  </a:lnTo>
                  <a:lnTo>
                    <a:pt x="1816" y="356616"/>
                  </a:lnTo>
                  <a:lnTo>
                    <a:pt x="103276" y="356616"/>
                  </a:lnTo>
                  <a:lnTo>
                    <a:pt x="105079" y="355346"/>
                  </a:lnTo>
                  <a:lnTo>
                    <a:pt x="105079" y="348996"/>
                  </a:lnTo>
                  <a:lnTo>
                    <a:pt x="8077" y="348996"/>
                  </a:lnTo>
                  <a:lnTo>
                    <a:pt x="8077" y="45466"/>
                  </a:lnTo>
                  <a:lnTo>
                    <a:pt x="240880" y="45466"/>
                  </a:lnTo>
                  <a:lnTo>
                    <a:pt x="240880" y="39116"/>
                  </a:lnTo>
                  <a:lnTo>
                    <a:pt x="239077" y="37846"/>
                  </a:lnTo>
                  <a:close/>
                </a:path>
                <a:path w="241300" h="356870">
                  <a:moveTo>
                    <a:pt x="143878" y="304546"/>
                  </a:moveTo>
                  <a:lnTo>
                    <a:pt x="135801" y="304546"/>
                  </a:lnTo>
                  <a:lnTo>
                    <a:pt x="135801" y="355346"/>
                  </a:lnTo>
                  <a:lnTo>
                    <a:pt x="137617" y="356616"/>
                  </a:lnTo>
                  <a:lnTo>
                    <a:pt x="239077" y="356616"/>
                  </a:lnTo>
                  <a:lnTo>
                    <a:pt x="240880" y="355346"/>
                  </a:lnTo>
                  <a:lnTo>
                    <a:pt x="240880" y="348996"/>
                  </a:lnTo>
                  <a:lnTo>
                    <a:pt x="143878" y="348996"/>
                  </a:lnTo>
                  <a:lnTo>
                    <a:pt x="143878" y="304546"/>
                  </a:lnTo>
                  <a:close/>
                </a:path>
                <a:path w="241300" h="356870">
                  <a:moveTo>
                    <a:pt x="142074" y="296926"/>
                  </a:moveTo>
                  <a:lnTo>
                    <a:pt x="98818" y="296926"/>
                  </a:lnTo>
                  <a:lnTo>
                    <a:pt x="97002" y="298196"/>
                  </a:lnTo>
                  <a:lnTo>
                    <a:pt x="97002" y="348996"/>
                  </a:lnTo>
                  <a:lnTo>
                    <a:pt x="105079" y="348996"/>
                  </a:lnTo>
                  <a:lnTo>
                    <a:pt x="105079" y="304546"/>
                  </a:lnTo>
                  <a:lnTo>
                    <a:pt x="143878" y="304546"/>
                  </a:lnTo>
                  <a:lnTo>
                    <a:pt x="143878" y="298196"/>
                  </a:lnTo>
                  <a:lnTo>
                    <a:pt x="142074" y="296926"/>
                  </a:lnTo>
                  <a:close/>
                </a:path>
                <a:path w="241300" h="356870">
                  <a:moveTo>
                    <a:pt x="240880" y="45466"/>
                  </a:moveTo>
                  <a:lnTo>
                    <a:pt x="232803" y="45466"/>
                  </a:lnTo>
                  <a:lnTo>
                    <a:pt x="232803" y="348996"/>
                  </a:lnTo>
                  <a:lnTo>
                    <a:pt x="240880" y="348996"/>
                  </a:lnTo>
                  <a:lnTo>
                    <a:pt x="240880" y="45466"/>
                  </a:lnTo>
                  <a:close/>
                </a:path>
                <a:path w="241300" h="356870">
                  <a:moveTo>
                    <a:pt x="83870" y="305816"/>
                  </a:moveTo>
                  <a:lnTo>
                    <a:pt x="40614" y="305816"/>
                  </a:lnTo>
                  <a:lnTo>
                    <a:pt x="38811" y="308356"/>
                  </a:lnTo>
                  <a:lnTo>
                    <a:pt x="38811" y="326136"/>
                  </a:lnTo>
                  <a:lnTo>
                    <a:pt x="40614" y="328676"/>
                  </a:lnTo>
                  <a:lnTo>
                    <a:pt x="83870" y="328676"/>
                  </a:lnTo>
                  <a:lnTo>
                    <a:pt x="85686" y="326136"/>
                  </a:lnTo>
                  <a:lnTo>
                    <a:pt x="85686" y="319786"/>
                  </a:lnTo>
                  <a:lnTo>
                    <a:pt x="46888" y="319786"/>
                  </a:lnTo>
                  <a:lnTo>
                    <a:pt x="46888" y="314706"/>
                  </a:lnTo>
                  <a:lnTo>
                    <a:pt x="85686" y="314706"/>
                  </a:lnTo>
                  <a:lnTo>
                    <a:pt x="85686" y="308356"/>
                  </a:lnTo>
                  <a:lnTo>
                    <a:pt x="83870" y="305816"/>
                  </a:lnTo>
                  <a:close/>
                </a:path>
                <a:path w="241300" h="356870">
                  <a:moveTo>
                    <a:pt x="200279" y="305816"/>
                  </a:moveTo>
                  <a:lnTo>
                    <a:pt x="157010" y="305816"/>
                  </a:lnTo>
                  <a:lnTo>
                    <a:pt x="155206" y="308356"/>
                  </a:lnTo>
                  <a:lnTo>
                    <a:pt x="155206" y="326136"/>
                  </a:lnTo>
                  <a:lnTo>
                    <a:pt x="157010" y="328676"/>
                  </a:lnTo>
                  <a:lnTo>
                    <a:pt x="200279" y="328676"/>
                  </a:lnTo>
                  <a:lnTo>
                    <a:pt x="202082" y="326136"/>
                  </a:lnTo>
                  <a:lnTo>
                    <a:pt x="202082" y="319786"/>
                  </a:lnTo>
                  <a:lnTo>
                    <a:pt x="163283" y="319786"/>
                  </a:lnTo>
                  <a:lnTo>
                    <a:pt x="163283" y="314706"/>
                  </a:lnTo>
                  <a:lnTo>
                    <a:pt x="202082" y="314706"/>
                  </a:lnTo>
                  <a:lnTo>
                    <a:pt x="202082" y="308356"/>
                  </a:lnTo>
                  <a:lnTo>
                    <a:pt x="200279" y="305816"/>
                  </a:lnTo>
                  <a:close/>
                </a:path>
                <a:path w="241300" h="356870">
                  <a:moveTo>
                    <a:pt x="85686" y="314706"/>
                  </a:moveTo>
                  <a:lnTo>
                    <a:pt x="77609" y="314706"/>
                  </a:lnTo>
                  <a:lnTo>
                    <a:pt x="77609" y="319786"/>
                  </a:lnTo>
                  <a:lnTo>
                    <a:pt x="85686" y="319786"/>
                  </a:lnTo>
                  <a:lnTo>
                    <a:pt x="85686" y="314706"/>
                  </a:lnTo>
                  <a:close/>
                </a:path>
                <a:path w="241300" h="356870">
                  <a:moveTo>
                    <a:pt x="202082" y="314706"/>
                  </a:moveTo>
                  <a:lnTo>
                    <a:pt x="194005" y="314706"/>
                  </a:lnTo>
                  <a:lnTo>
                    <a:pt x="194005" y="319786"/>
                  </a:lnTo>
                  <a:lnTo>
                    <a:pt x="202082" y="319786"/>
                  </a:lnTo>
                  <a:lnTo>
                    <a:pt x="202082" y="314706"/>
                  </a:lnTo>
                  <a:close/>
                </a:path>
                <a:path w="241300" h="356870">
                  <a:moveTo>
                    <a:pt x="76580" y="242316"/>
                  </a:moveTo>
                  <a:lnTo>
                    <a:pt x="28486" y="242316"/>
                  </a:lnTo>
                  <a:lnTo>
                    <a:pt x="26682" y="243586"/>
                  </a:lnTo>
                  <a:lnTo>
                    <a:pt x="26682" y="272796"/>
                  </a:lnTo>
                  <a:lnTo>
                    <a:pt x="28486" y="275336"/>
                  </a:lnTo>
                  <a:lnTo>
                    <a:pt x="76580" y="275336"/>
                  </a:lnTo>
                  <a:lnTo>
                    <a:pt x="78397" y="272796"/>
                  </a:lnTo>
                  <a:lnTo>
                    <a:pt x="78397" y="266446"/>
                  </a:lnTo>
                  <a:lnTo>
                    <a:pt x="34759" y="266446"/>
                  </a:lnTo>
                  <a:lnTo>
                    <a:pt x="34759" y="249936"/>
                  </a:lnTo>
                  <a:lnTo>
                    <a:pt x="78397" y="249936"/>
                  </a:lnTo>
                  <a:lnTo>
                    <a:pt x="78397" y="243586"/>
                  </a:lnTo>
                  <a:lnTo>
                    <a:pt x="76580" y="242316"/>
                  </a:lnTo>
                  <a:close/>
                </a:path>
                <a:path w="241300" h="356870">
                  <a:moveTo>
                    <a:pt x="134797" y="242316"/>
                  </a:moveTo>
                  <a:lnTo>
                    <a:pt x="106083" y="242316"/>
                  </a:lnTo>
                  <a:lnTo>
                    <a:pt x="104279" y="243586"/>
                  </a:lnTo>
                  <a:lnTo>
                    <a:pt x="104279" y="272796"/>
                  </a:lnTo>
                  <a:lnTo>
                    <a:pt x="106083" y="275336"/>
                  </a:lnTo>
                  <a:lnTo>
                    <a:pt x="134797" y="275336"/>
                  </a:lnTo>
                  <a:lnTo>
                    <a:pt x="136613" y="272796"/>
                  </a:lnTo>
                  <a:lnTo>
                    <a:pt x="136613" y="266446"/>
                  </a:lnTo>
                  <a:lnTo>
                    <a:pt x="112356" y="266446"/>
                  </a:lnTo>
                  <a:lnTo>
                    <a:pt x="112356" y="249936"/>
                  </a:lnTo>
                  <a:lnTo>
                    <a:pt x="136613" y="249936"/>
                  </a:lnTo>
                  <a:lnTo>
                    <a:pt x="136613" y="243586"/>
                  </a:lnTo>
                  <a:lnTo>
                    <a:pt x="134797" y="242316"/>
                  </a:lnTo>
                  <a:close/>
                </a:path>
                <a:path w="241300" h="356870">
                  <a:moveTo>
                    <a:pt x="212394" y="242316"/>
                  </a:moveTo>
                  <a:lnTo>
                    <a:pt x="164299" y="242316"/>
                  </a:lnTo>
                  <a:lnTo>
                    <a:pt x="162496" y="243586"/>
                  </a:lnTo>
                  <a:lnTo>
                    <a:pt x="162496" y="272796"/>
                  </a:lnTo>
                  <a:lnTo>
                    <a:pt x="164299" y="275336"/>
                  </a:lnTo>
                  <a:lnTo>
                    <a:pt x="212394" y="275336"/>
                  </a:lnTo>
                  <a:lnTo>
                    <a:pt x="214210" y="272796"/>
                  </a:lnTo>
                  <a:lnTo>
                    <a:pt x="214210" y="266446"/>
                  </a:lnTo>
                  <a:lnTo>
                    <a:pt x="170573" y="266446"/>
                  </a:lnTo>
                  <a:lnTo>
                    <a:pt x="170573" y="249936"/>
                  </a:lnTo>
                  <a:lnTo>
                    <a:pt x="214210" y="249936"/>
                  </a:lnTo>
                  <a:lnTo>
                    <a:pt x="214210" y="243586"/>
                  </a:lnTo>
                  <a:lnTo>
                    <a:pt x="212394" y="242316"/>
                  </a:lnTo>
                  <a:close/>
                </a:path>
                <a:path w="241300" h="356870">
                  <a:moveTo>
                    <a:pt x="78397" y="249936"/>
                  </a:moveTo>
                  <a:lnTo>
                    <a:pt x="70319" y="249936"/>
                  </a:lnTo>
                  <a:lnTo>
                    <a:pt x="70319" y="266446"/>
                  </a:lnTo>
                  <a:lnTo>
                    <a:pt x="78397" y="266446"/>
                  </a:lnTo>
                  <a:lnTo>
                    <a:pt x="78397" y="249936"/>
                  </a:lnTo>
                  <a:close/>
                </a:path>
                <a:path w="241300" h="356870">
                  <a:moveTo>
                    <a:pt x="136613" y="249936"/>
                  </a:moveTo>
                  <a:lnTo>
                    <a:pt x="128523" y="249936"/>
                  </a:lnTo>
                  <a:lnTo>
                    <a:pt x="128523" y="266446"/>
                  </a:lnTo>
                  <a:lnTo>
                    <a:pt x="136613" y="266446"/>
                  </a:lnTo>
                  <a:lnTo>
                    <a:pt x="136613" y="249936"/>
                  </a:lnTo>
                  <a:close/>
                </a:path>
                <a:path w="241300" h="356870">
                  <a:moveTo>
                    <a:pt x="214210" y="249936"/>
                  </a:moveTo>
                  <a:lnTo>
                    <a:pt x="206133" y="249936"/>
                  </a:lnTo>
                  <a:lnTo>
                    <a:pt x="206133" y="266446"/>
                  </a:lnTo>
                  <a:lnTo>
                    <a:pt x="214210" y="266446"/>
                  </a:lnTo>
                  <a:lnTo>
                    <a:pt x="214210" y="249936"/>
                  </a:lnTo>
                  <a:close/>
                </a:path>
                <a:path w="241300" h="356870">
                  <a:moveTo>
                    <a:pt x="76580" y="201676"/>
                  </a:moveTo>
                  <a:lnTo>
                    <a:pt x="28486" y="201676"/>
                  </a:lnTo>
                  <a:lnTo>
                    <a:pt x="26682" y="204216"/>
                  </a:lnTo>
                  <a:lnTo>
                    <a:pt x="26682" y="233426"/>
                  </a:lnTo>
                  <a:lnTo>
                    <a:pt x="28486" y="234696"/>
                  </a:lnTo>
                  <a:lnTo>
                    <a:pt x="76580" y="234696"/>
                  </a:lnTo>
                  <a:lnTo>
                    <a:pt x="78397" y="233426"/>
                  </a:lnTo>
                  <a:lnTo>
                    <a:pt x="78397" y="227076"/>
                  </a:lnTo>
                  <a:lnTo>
                    <a:pt x="34759" y="227076"/>
                  </a:lnTo>
                  <a:lnTo>
                    <a:pt x="34759" y="210566"/>
                  </a:lnTo>
                  <a:lnTo>
                    <a:pt x="78397" y="210566"/>
                  </a:lnTo>
                  <a:lnTo>
                    <a:pt x="78397" y="204216"/>
                  </a:lnTo>
                  <a:lnTo>
                    <a:pt x="76580" y="201676"/>
                  </a:lnTo>
                  <a:close/>
                </a:path>
                <a:path w="241300" h="356870">
                  <a:moveTo>
                    <a:pt x="134797" y="201676"/>
                  </a:moveTo>
                  <a:lnTo>
                    <a:pt x="106083" y="201676"/>
                  </a:lnTo>
                  <a:lnTo>
                    <a:pt x="104279" y="204216"/>
                  </a:lnTo>
                  <a:lnTo>
                    <a:pt x="104279" y="233426"/>
                  </a:lnTo>
                  <a:lnTo>
                    <a:pt x="106083" y="234696"/>
                  </a:lnTo>
                  <a:lnTo>
                    <a:pt x="134797" y="234696"/>
                  </a:lnTo>
                  <a:lnTo>
                    <a:pt x="136613" y="233426"/>
                  </a:lnTo>
                  <a:lnTo>
                    <a:pt x="136613" y="227076"/>
                  </a:lnTo>
                  <a:lnTo>
                    <a:pt x="112356" y="227076"/>
                  </a:lnTo>
                  <a:lnTo>
                    <a:pt x="112356" y="210566"/>
                  </a:lnTo>
                  <a:lnTo>
                    <a:pt x="136613" y="210566"/>
                  </a:lnTo>
                  <a:lnTo>
                    <a:pt x="136613" y="204216"/>
                  </a:lnTo>
                  <a:lnTo>
                    <a:pt x="134797" y="201676"/>
                  </a:lnTo>
                  <a:close/>
                </a:path>
                <a:path w="241300" h="356870">
                  <a:moveTo>
                    <a:pt x="212394" y="201676"/>
                  </a:moveTo>
                  <a:lnTo>
                    <a:pt x="164299" y="201676"/>
                  </a:lnTo>
                  <a:lnTo>
                    <a:pt x="162496" y="204216"/>
                  </a:lnTo>
                  <a:lnTo>
                    <a:pt x="162496" y="233426"/>
                  </a:lnTo>
                  <a:lnTo>
                    <a:pt x="164299" y="234696"/>
                  </a:lnTo>
                  <a:lnTo>
                    <a:pt x="212394" y="234696"/>
                  </a:lnTo>
                  <a:lnTo>
                    <a:pt x="214210" y="233426"/>
                  </a:lnTo>
                  <a:lnTo>
                    <a:pt x="214210" y="227076"/>
                  </a:lnTo>
                  <a:lnTo>
                    <a:pt x="170573" y="227076"/>
                  </a:lnTo>
                  <a:lnTo>
                    <a:pt x="170573" y="210566"/>
                  </a:lnTo>
                  <a:lnTo>
                    <a:pt x="214210" y="210566"/>
                  </a:lnTo>
                  <a:lnTo>
                    <a:pt x="214210" y="204216"/>
                  </a:lnTo>
                  <a:lnTo>
                    <a:pt x="212394" y="201676"/>
                  </a:lnTo>
                  <a:close/>
                </a:path>
                <a:path w="241300" h="356870">
                  <a:moveTo>
                    <a:pt x="78397" y="210566"/>
                  </a:moveTo>
                  <a:lnTo>
                    <a:pt x="70319" y="210566"/>
                  </a:lnTo>
                  <a:lnTo>
                    <a:pt x="70319" y="227076"/>
                  </a:lnTo>
                  <a:lnTo>
                    <a:pt x="78397" y="227076"/>
                  </a:lnTo>
                  <a:lnTo>
                    <a:pt x="78397" y="210566"/>
                  </a:lnTo>
                  <a:close/>
                </a:path>
                <a:path w="241300" h="356870">
                  <a:moveTo>
                    <a:pt x="136613" y="210566"/>
                  </a:moveTo>
                  <a:lnTo>
                    <a:pt x="128523" y="210566"/>
                  </a:lnTo>
                  <a:lnTo>
                    <a:pt x="128523" y="227076"/>
                  </a:lnTo>
                  <a:lnTo>
                    <a:pt x="136613" y="227076"/>
                  </a:lnTo>
                  <a:lnTo>
                    <a:pt x="136613" y="210566"/>
                  </a:lnTo>
                  <a:close/>
                </a:path>
                <a:path w="241300" h="356870">
                  <a:moveTo>
                    <a:pt x="214210" y="210566"/>
                  </a:moveTo>
                  <a:lnTo>
                    <a:pt x="206133" y="210566"/>
                  </a:lnTo>
                  <a:lnTo>
                    <a:pt x="206133" y="227076"/>
                  </a:lnTo>
                  <a:lnTo>
                    <a:pt x="214210" y="227076"/>
                  </a:lnTo>
                  <a:lnTo>
                    <a:pt x="214210" y="210566"/>
                  </a:lnTo>
                  <a:close/>
                </a:path>
                <a:path w="241300" h="356870">
                  <a:moveTo>
                    <a:pt x="76580" y="162306"/>
                  </a:moveTo>
                  <a:lnTo>
                    <a:pt x="28486" y="162306"/>
                  </a:lnTo>
                  <a:lnTo>
                    <a:pt x="26682" y="163576"/>
                  </a:lnTo>
                  <a:lnTo>
                    <a:pt x="26682" y="194056"/>
                  </a:lnTo>
                  <a:lnTo>
                    <a:pt x="28486" y="195326"/>
                  </a:lnTo>
                  <a:lnTo>
                    <a:pt x="76580" y="195326"/>
                  </a:lnTo>
                  <a:lnTo>
                    <a:pt x="78397" y="194056"/>
                  </a:lnTo>
                  <a:lnTo>
                    <a:pt x="78397" y="187706"/>
                  </a:lnTo>
                  <a:lnTo>
                    <a:pt x="34759" y="187706"/>
                  </a:lnTo>
                  <a:lnTo>
                    <a:pt x="34759" y="171196"/>
                  </a:lnTo>
                  <a:lnTo>
                    <a:pt x="78397" y="171196"/>
                  </a:lnTo>
                  <a:lnTo>
                    <a:pt x="78397" y="163576"/>
                  </a:lnTo>
                  <a:lnTo>
                    <a:pt x="76580" y="162306"/>
                  </a:lnTo>
                  <a:close/>
                </a:path>
                <a:path w="241300" h="356870">
                  <a:moveTo>
                    <a:pt x="134797" y="162306"/>
                  </a:moveTo>
                  <a:lnTo>
                    <a:pt x="106083" y="162306"/>
                  </a:lnTo>
                  <a:lnTo>
                    <a:pt x="104279" y="163576"/>
                  </a:lnTo>
                  <a:lnTo>
                    <a:pt x="104279" y="194056"/>
                  </a:lnTo>
                  <a:lnTo>
                    <a:pt x="106083" y="195326"/>
                  </a:lnTo>
                  <a:lnTo>
                    <a:pt x="134797" y="195326"/>
                  </a:lnTo>
                  <a:lnTo>
                    <a:pt x="136613" y="194056"/>
                  </a:lnTo>
                  <a:lnTo>
                    <a:pt x="136613" y="187706"/>
                  </a:lnTo>
                  <a:lnTo>
                    <a:pt x="112356" y="187706"/>
                  </a:lnTo>
                  <a:lnTo>
                    <a:pt x="112356" y="171196"/>
                  </a:lnTo>
                  <a:lnTo>
                    <a:pt x="136613" y="171196"/>
                  </a:lnTo>
                  <a:lnTo>
                    <a:pt x="136613" y="163576"/>
                  </a:lnTo>
                  <a:lnTo>
                    <a:pt x="134797" y="162306"/>
                  </a:lnTo>
                  <a:close/>
                </a:path>
                <a:path w="241300" h="356870">
                  <a:moveTo>
                    <a:pt x="212394" y="162306"/>
                  </a:moveTo>
                  <a:lnTo>
                    <a:pt x="164299" y="162306"/>
                  </a:lnTo>
                  <a:lnTo>
                    <a:pt x="162496" y="163576"/>
                  </a:lnTo>
                  <a:lnTo>
                    <a:pt x="162496" y="194056"/>
                  </a:lnTo>
                  <a:lnTo>
                    <a:pt x="164299" y="195326"/>
                  </a:lnTo>
                  <a:lnTo>
                    <a:pt x="212394" y="195326"/>
                  </a:lnTo>
                  <a:lnTo>
                    <a:pt x="214210" y="194056"/>
                  </a:lnTo>
                  <a:lnTo>
                    <a:pt x="214210" y="187706"/>
                  </a:lnTo>
                  <a:lnTo>
                    <a:pt x="170573" y="187706"/>
                  </a:lnTo>
                  <a:lnTo>
                    <a:pt x="170573" y="171196"/>
                  </a:lnTo>
                  <a:lnTo>
                    <a:pt x="214210" y="171196"/>
                  </a:lnTo>
                  <a:lnTo>
                    <a:pt x="214210" y="163576"/>
                  </a:lnTo>
                  <a:lnTo>
                    <a:pt x="212394" y="162306"/>
                  </a:lnTo>
                  <a:close/>
                </a:path>
                <a:path w="241300" h="356870">
                  <a:moveTo>
                    <a:pt x="78397" y="171196"/>
                  </a:moveTo>
                  <a:lnTo>
                    <a:pt x="70319" y="171196"/>
                  </a:lnTo>
                  <a:lnTo>
                    <a:pt x="70319" y="187706"/>
                  </a:lnTo>
                  <a:lnTo>
                    <a:pt x="78397" y="187706"/>
                  </a:lnTo>
                  <a:lnTo>
                    <a:pt x="78397" y="171196"/>
                  </a:lnTo>
                  <a:close/>
                </a:path>
                <a:path w="241300" h="356870">
                  <a:moveTo>
                    <a:pt x="136613" y="171196"/>
                  </a:moveTo>
                  <a:lnTo>
                    <a:pt x="128523" y="171196"/>
                  </a:lnTo>
                  <a:lnTo>
                    <a:pt x="128523" y="187706"/>
                  </a:lnTo>
                  <a:lnTo>
                    <a:pt x="136613" y="187706"/>
                  </a:lnTo>
                  <a:lnTo>
                    <a:pt x="136613" y="171196"/>
                  </a:lnTo>
                  <a:close/>
                </a:path>
                <a:path w="241300" h="356870">
                  <a:moveTo>
                    <a:pt x="214210" y="171196"/>
                  </a:moveTo>
                  <a:lnTo>
                    <a:pt x="206133" y="171196"/>
                  </a:lnTo>
                  <a:lnTo>
                    <a:pt x="206133" y="187706"/>
                  </a:lnTo>
                  <a:lnTo>
                    <a:pt x="214210" y="187706"/>
                  </a:lnTo>
                  <a:lnTo>
                    <a:pt x="214210" y="171196"/>
                  </a:lnTo>
                  <a:close/>
                </a:path>
                <a:path w="241300" h="356870">
                  <a:moveTo>
                    <a:pt x="76580" y="122936"/>
                  </a:moveTo>
                  <a:lnTo>
                    <a:pt x="28486" y="122936"/>
                  </a:lnTo>
                  <a:lnTo>
                    <a:pt x="26682" y="124206"/>
                  </a:lnTo>
                  <a:lnTo>
                    <a:pt x="26682" y="153416"/>
                  </a:lnTo>
                  <a:lnTo>
                    <a:pt x="28486" y="155956"/>
                  </a:lnTo>
                  <a:lnTo>
                    <a:pt x="76580" y="155956"/>
                  </a:lnTo>
                  <a:lnTo>
                    <a:pt x="78397" y="153416"/>
                  </a:lnTo>
                  <a:lnTo>
                    <a:pt x="78397" y="147066"/>
                  </a:lnTo>
                  <a:lnTo>
                    <a:pt x="34759" y="147066"/>
                  </a:lnTo>
                  <a:lnTo>
                    <a:pt x="34759" y="130556"/>
                  </a:lnTo>
                  <a:lnTo>
                    <a:pt x="78397" y="130556"/>
                  </a:lnTo>
                  <a:lnTo>
                    <a:pt x="78397" y="124206"/>
                  </a:lnTo>
                  <a:lnTo>
                    <a:pt x="76580" y="122936"/>
                  </a:lnTo>
                  <a:close/>
                </a:path>
                <a:path w="241300" h="356870">
                  <a:moveTo>
                    <a:pt x="134797" y="122936"/>
                  </a:moveTo>
                  <a:lnTo>
                    <a:pt x="106083" y="122936"/>
                  </a:lnTo>
                  <a:lnTo>
                    <a:pt x="104279" y="124206"/>
                  </a:lnTo>
                  <a:lnTo>
                    <a:pt x="104279" y="153416"/>
                  </a:lnTo>
                  <a:lnTo>
                    <a:pt x="106083" y="155956"/>
                  </a:lnTo>
                  <a:lnTo>
                    <a:pt x="134797" y="155956"/>
                  </a:lnTo>
                  <a:lnTo>
                    <a:pt x="136613" y="153416"/>
                  </a:lnTo>
                  <a:lnTo>
                    <a:pt x="136613" y="147066"/>
                  </a:lnTo>
                  <a:lnTo>
                    <a:pt x="112356" y="147066"/>
                  </a:lnTo>
                  <a:lnTo>
                    <a:pt x="112356" y="130556"/>
                  </a:lnTo>
                  <a:lnTo>
                    <a:pt x="136613" y="130556"/>
                  </a:lnTo>
                  <a:lnTo>
                    <a:pt x="136613" y="124206"/>
                  </a:lnTo>
                  <a:lnTo>
                    <a:pt x="134797" y="122936"/>
                  </a:lnTo>
                  <a:close/>
                </a:path>
                <a:path w="241300" h="356870">
                  <a:moveTo>
                    <a:pt x="212394" y="122936"/>
                  </a:moveTo>
                  <a:lnTo>
                    <a:pt x="164299" y="122936"/>
                  </a:lnTo>
                  <a:lnTo>
                    <a:pt x="162496" y="124206"/>
                  </a:lnTo>
                  <a:lnTo>
                    <a:pt x="162496" y="153416"/>
                  </a:lnTo>
                  <a:lnTo>
                    <a:pt x="164299" y="155956"/>
                  </a:lnTo>
                  <a:lnTo>
                    <a:pt x="212394" y="155956"/>
                  </a:lnTo>
                  <a:lnTo>
                    <a:pt x="214210" y="153416"/>
                  </a:lnTo>
                  <a:lnTo>
                    <a:pt x="214210" y="147066"/>
                  </a:lnTo>
                  <a:lnTo>
                    <a:pt x="170573" y="147066"/>
                  </a:lnTo>
                  <a:lnTo>
                    <a:pt x="170573" y="130556"/>
                  </a:lnTo>
                  <a:lnTo>
                    <a:pt x="214210" y="130556"/>
                  </a:lnTo>
                  <a:lnTo>
                    <a:pt x="214210" y="124206"/>
                  </a:lnTo>
                  <a:lnTo>
                    <a:pt x="212394" y="122936"/>
                  </a:lnTo>
                  <a:close/>
                </a:path>
                <a:path w="241300" h="356870">
                  <a:moveTo>
                    <a:pt x="78397" y="130556"/>
                  </a:moveTo>
                  <a:lnTo>
                    <a:pt x="70319" y="130556"/>
                  </a:lnTo>
                  <a:lnTo>
                    <a:pt x="70319" y="147066"/>
                  </a:lnTo>
                  <a:lnTo>
                    <a:pt x="78397" y="147066"/>
                  </a:lnTo>
                  <a:lnTo>
                    <a:pt x="78397" y="130556"/>
                  </a:lnTo>
                  <a:close/>
                </a:path>
                <a:path w="241300" h="356870">
                  <a:moveTo>
                    <a:pt x="136613" y="130556"/>
                  </a:moveTo>
                  <a:lnTo>
                    <a:pt x="128523" y="130556"/>
                  </a:lnTo>
                  <a:lnTo>
                    <a:pt x="128523" y="147066"/>
                  </a:lnTo>
                  <a:lnTo>
                    <a:pt x="136613" y="147066"/>
                  </a:lnTo>
                  <a:lnTo>
                    <a:pt x="136613" y="130556"/>
                  </a:lnTo>
                  <a:close/>
                </a:path>
                <a:path w="241300" h="356870">
                  <a:moveTo>
                    <a:pt x="214210" y="130556"/>
                  </a:moveTo>
                  <a:lnTo>
                    <a:pt x="206133" y="130556"/>
                  </a:lnTo>
                  <a:lnTo>
                    <a:pt x="206133" y="147066"/>
                  </a:lnTo>
                  <a:lnTo>
                    <a:pt x="214210" y="147066"/>
                  </a:lnTo>
                  <a:lnTo>
                    <a:pt x="214210" y="130556"/>
                  </a:lnTo>
                  <a:close/>
                </a:path>
                <a:path w="241300" h="356870">
                  <a:moveTo>
                    <a:pt x="76580" y="83566"/>
                  </a:moveTo>
                  <a:lnTo>
                    <a:pt x="28486" y="83566"/>
                  </a:lnTo>
                  <a:lnTo>
                    <a:pt x="26682" y="84836"/>
                  </a:lnTo>
                  <a:lnTo>
                    <a:pt x="26682" y="114046"/>
                  </a:lnTo>
                  <a:lnTo>
                    <a:pt x="28486" y="116586"/>
                  </a:lnTo>
                  <a:lnTo>
                    <a:pt x="76580" y="116586"/>
                  </a:lnTo>
                  <a:lnTo>
                    <a:pt x="78397" y="114046"/>
                  </a:lnTo>
                  <a:lnTo>
                    <a:pt x="78397" y="107696"/>
                  </a:lnTo>
                  <a:lnTo>
                    <a:pt x="34759" y="107696"/>
                  </a:lnTo>
                  <a:lnTo>
                    <a:pt x="34759" y="91186"/>
                  </a:lnTo>
                  <a:lnTo>
                    <a:pt x="78397" y="91186"/>
                  </a:lnTo>
                  <a:lnTo>
                    <a:pt x="78397" y="84836"/>
                  </a:lnTo>
                  <a:lnTo>
                    <a:pt x="76580" y="83566"/>
                  </a:lnTo>
                  <a:close/>
                </a:path>
                <a:path w="241300" h="356870">
                  <a:moveTo>
                    <a:pt x="134797" y="83566"/>
                  </a:moveTo>
                  <a:lnTo>
                    <a:pt x="106083" y="83566"/>
                  </a:lnTo>
                  <a:lnTo>
                    <a:pt x="104279" y="84836"/>
                  </a:lnTo>
                  <a:lnTo>
                    <a:pt x="104279" y="114046"/>
                  </a:lnTo>
                  <a:lnTo>
                    <a:pt x="106083" y="116586"/>
                  </a:lnTo>
                  <a:lnTo>
                    <a:pt x="134797" y="116586"/>
                  </a:lnTo>
                  <a:lnTo>
                    <a:pt x="136613" y="114046"/>
                  </a:lnTo>
                  <a:lnTo>
                    <a:pt x="136613" y="107696"/>
                  </a:lnTo>
                  <a:lnTo>
                    <a:pt x="112356" y="107696"/>
                  </a:lnTo>
                  <a:lnTo>
                    <a:pt x="112356" y="91186"/>
                  </a:lnTo>
                  <a:lnTo>
                    <a:pt x="136613" y="91186"/>
                  </a:lnTo>
                  <a:lnTo>
                    <a:pt x="136613" y="84836"/>
                  </a:lnTo>
                  <a:lnTo>
                    <a:pt x="134797" y="83566"/>
                  </a:lnTo>
                  <a:close/>
                </a:path>
                <a:path w="241300" h="356870">
                  <a:moveTo>
                    <a:pt x="212394" y="83566"/>
                  </a:moveTo>
                  <a:lnTo>
                    <a:pt x="164299" y="83566"/>
                  </a:lnTo>
                  <a:lnTo>
                    <a:pt x="162496" y="84836"/>
                  </a:lnTo>
                  <a:lnTo>
                    <a:pt x="162496" y="114046"/>
                  </a:lnTo>
                  <a:lnTo>
                    <a:pt x="164299" y="116586"/>
                  </a:lnTo>
                  <a:lnTo>
                    <a:pt x="212394" y="116586"/>
                  </a:lnTo>
                  <a:lnTo>
                    <a:pt x="214210" y="114046"/>
                  </a:lnTo>
                  <a:lnTo>
                    <a:pt x="214210" y="107696"/>
                  </a:lnTo>
                  <a:lnTo>
                    <a:pt x="170573" y="107696"/>
                  </a:lnTo>
                  <a:lnTo>
                    <a:pt x="170573" y="91186"/>
                  </a:lnTo>
                  <a:lnTo>
                    <a:pt x="214210" y="91186"/>
                  </a:lnTo>
                  <a:lnTo>
                    <a:pt x="214210" y="84836"/>
                  </a:lnTo>
                  <a:lnTo>
                    <a:pt x="212394" y="83566"/>
                  </a:lnTo>
                  <a:close/>
                </a:path>
                <a:path w="241300" h="356870">
                  <a:moveTo>
                    <a:pt x="78397" y="91186"/>
                  </a:moveTo>
                  <a:lnTo>
                    <a:pt x="70319" y="91186"/>
                  </a:lnTo>
                  <a:lnTo>
                    <a:pt x="70319" y="107696"/>
                  </a:lnTo>
                  <a:lnTo>
                    <a:pt x="78397" y="107696"/>
                  </a:lnTo>
                  <a:lnTo>
                    <a:pt x="78397" y="91186"/>
                  </a:lnTo>
                  <a:close/>
                </a:path>
                <a:path w="241300" h="356870">
                  <a:moveTo>
                    <a:pt x="136613" y="91186"/>
                  </a:moveTo>
                  <a:lnTo>
                    <a:pt x="128523" y="91186"/>
                  </a:lnTo>
                  <a:lnTo>
                    <a:pt x="128523" y="107696"/>
                  </a:lnTo>
                  <a:lnTo>
                    <a:pt x="136613" y="107696"/>
                  </a:lnTo>
                  <a:lnTo>
                    <a:pt x="136613" y="91186"/>
                  </a:lnTo>
                  <a:close/>
                </a:path>
                <a:path w="241300" h="356870">
                  <a:moveTo>
                    <a:pt x="214210" y="91186"/>
                  </a:moveTo>
                  <a:lnTo>
                    <a:pt x="206133" y="91186"/>
                  </a:lnTo>
                  <a:lnTo>
                    <a:pt x="206133" y="107696"/>
                  </a:lnTo>
                  <a:lnTo>
                    <a:pt x="214210" y="107696"/>
                  </a:lnTo>
                  <a:lnTo>
                    <a:pt x="214210" y="91186"/>
                  </a:lnTo>
                  <a:close/>
                </a:path>
                <a:path w="241300" h="356870">
                  <a:moveTo>
                    <a:pt x="160820" y="0"/>
                  </a:moveTo>
                  <a:lnTo>
                    <a:pt x="80060" y="0"/>
                  </a:lnTo>
                  <a:lnTo>
                    <a:pt x="78257" y="1854"/>
                  </a:lnTo>
                  <a:lnTo>
                    <a:pt x="78257" y="26936"/>
                  </a:lnTo>
                  <a:lnTo>
                    <a:pt x="80060" y="28778"/>
                  </a:lnTo>
                  <a:lnTo>
                    <a:pt x="160820" y="28778"/>
                  </a:lnTo>
                  <a:lnTo>
                    <a:pt x="162636" y="26936"/>
                  </a:lnTo>
                  <a:lnTo>
                    <a:pt x="162636" y="20510"/>
                  </a:lnTo>
                  <a:lnTo>
                    <a:pt x="86334" y="20510"/>
                  </a:lnTo>
                  <a:lnTo>
                    <a:pt x="86334" y="8267"/>
                  </a:lnTo>
                  <a:lnTo>
                    <a:pt x="162636" y="8267"/>
                  </a:lnTo>
                  <a:lnTo>
                    <a:pt x="162636" y="1854"/>
                  </a:lnTo>
                  <a:lnTo>
                    <a:pt x="160820" y="0"/>
                  </a:lnTo>
                  <a:close/>
                </a:path>
                <a:path w="241300" h="356870">
                  <a:moveTo>
                    <a:pt x="162636" y="8267"/>
                  </a:moveTo>
                  <a:lnTo>
                    <a:pt x="154558" y="8267"/>
                  </a:lnTo>
                  <a:lnTo>
                    <a:pt x="154558" y="20510"/>
                  </a:lnTo>
                  <a:lnTo>
                    <a:pt x="162636" y="20510"/>
                  </a:lnTo>
                  <a:lnTo>
                    <a:pt x="162636" y="8267"/>
                  </a:lnTo>
                  <a:close/>
                </a:path>
              </a:pathLst>
            </a:custGeom>
            <a:solidFill>
              <a:srgbClr val="BFE6F6"/>
            </a:solidFill>
          </p:spPr>
          <p:txBody>
            <a:bodyPr wrap="square" lIns="0" tIns="0" rIns="0" bIns="0" rtlCol="0"/>
            <a:lstStyle/>
            <a:p>
              <a:pPr defTabSz="806867"/>
              <a:endParaRPr sz="1588">
                <a:solidFill>
                  <a:prstClr val="black"/>
                </a:solidFill>
                <a:latin typeface="Trebuchet MS" panose="020B0603020202020204"/>
              </a:endParaRPr>
            </a:p>
          </p:txBody>
        </p:sp>
        <p:sp>
          <p:nvSpPr>
            <p:cNvPr id="17" name="object 15">
              <a:extLst>
                <a:ext uri="{FF2B5EF4-FFF2-40B4-BE49-F238E27FC236}">
                  <a16:creationId xmlns:a16="http://schemas.microsoft.com/office/drawing/2014/main" id="{D9D02707-B0BF-5148-8CB8-A93436CB9530}"/>
                </a:ext>
              </a:extLst>
            </p:cNvPr>
            <p:cNvSpPr/>
            <p:nvPr/>
          </p:nvSpPr>
          <p:spPr>
            <a:xfrm>
              <a:off x="10155405" y="2936480"/>
              <a:ext cx="328295" cy="321310"/>
            </a:xfrm>
            <a:custGeom>
              <a:avLst/>
              <a:gdLst/>
              <a:ahLst/>
              <a:cxnLst/>
              <a:rect l="l" t="t" r="r" b="b"/>
              <a:pathLst>
                <a:path w="328295" h="321310">
                  <a:moveTo>
                    <a:pt x="164579" y="0"/>
                  </a:moveTo>
                  <a:lnTo>
                    <a:pt x="163436" y="0"/>
                  </a:lnTo>
                  <a:lnTo>
                    <a:pt x="17983" y="64173"/>
                  </a:lnTo>
                  <a:lnTo>
                    <a:pt x="17030" y="66052"/>
                  </a:lnTo>
                  <a:lnTo>
                    <a:pt x="17779" y="69786"/>
                  </a:lnTo>
                  <a:lnTo>
                    <a:pt x="19392" y="71119"/>
                  </a:lnTo>
                  <a:lnTo>
                    <a:pt x="308965" y="71119"/>
                  </a:lnTo>
                  <a:lnTo>
                    <a:pt x="310730" y="69316"/>
                  </a:lnTo>
                  <a:lnTo>
                    <a:pt x="310730" y="65341"/>
                  </a:lnTo>
                  <a:lnTo>
                    <a:pt x="309600" y="63830"/>
                  </a:lnTo>
                  <a:lnTo>
                    <a:pt x="308051" y="63296"/>
                  </a:lnTo>
                  <a:lnTo>
                    <a:pt x="307590" y="63093"/>
                  </a:lnTo>
                  <a:lnTo>
                    <a:pt x="40271" y="63093"/>
                  </a:lnTo>
                  <a:lnTo>
                    <a:pt x="164007" y="8496"/>
                  </a:lnTo>
                  <a:lnTo>
                    <a:pt x="183837" y="8496"/>
                  </a:lnTo>
                  <a:lnTo>
                    <a:pt x="164579" y="0"/>
                  </a:lnTo>
                  <a:close/>
                </a:path>
                <a:path w="328295" h="321310">
                  <a:moveTo>
                    <a:pt x="183837" y="8496"/>
                  </a:moveTo>
                  <a:lnTo>
                    <a:pt x="164007" y="8496"/>
                  </a:lnTo>
                  <a:lnTo>
                    <a:pt x="287743" y="63093"/>
                  </a:lnTo>
                  <a:lnTo>
                    <a:pt x="307590" y="63093"/>
                  </a:lnTo>
                  <a:lnTo>
                    <a:pt x="183837" y="8496"/>
                  </a:lnTo>
                  <a:close/>
                </a:path>
                <a:path w="328295" h="321310">
                  <a:moveTo>
                    <a:pt x="308952" y="79146"/>
                  </a:moveTo>
                  <a:lnTo>
                    <a:pt x="19062" y="79146"/>
                  </a:lnTo>
                  <a:lnTo>
                    <a:pt x="17297" y="80949"/>
                  </a:lnTo>
                  <a:lnTo>
                    <a:pt x="17297" y="105016"/>
                  </a:lnTo>
                  <a:lnTo>
                    <a:pt x="19062" y="106819"/>
                  </a:lnTo>
                  <a:lnTo>
                    <a:pt x="308952" y="106819"/>
                  </a:lnTo>
                  <a:lnTo>
                    <a:pt x="310718" y="105016"/>
                  </a:lnTo>
                  <a:lnTo>
                    <a:pt x="310718" y="98793"/>
                  </a:lnTo>
                  <a:lnTo>
                    <a:pt x="25171" y="98793"/>
                  </a:lnTo>
                  <a:lnTo>
                    <a:pt x="25171" y="87185"/>
                  </a:lnTo>
                  <a:lnTo>
                    <a:pt x="310718" y="87185"/>
                  </a:lnTo>
                  <a:lnTo>
                    <a:pt x="310718" y="80949"/>
                  </a:lnTo>
                  <a:lnTo>
                    <a:pt x="308952" y="79146"/>
                  </a:lnTo>
                  <a:close/>
                </a:path>
                <a:path w="328295" h="321310">
                  <a:moveTo>
                    <a:pt x="310718" y="87185"/>
                  </a:moveTo>
                  <a:lnTo>
                    <a:pt x="302844" y="87185"/>
                  </a:lnTo>
                  <a:lnTo>
                    <a:pt x="302844" y="98793"/>
                  </a:lnTo>
                  <a:lnTo>
                    <a:pt x="310718" y="98793"/>
                  </a:lnTo>
                  <a:lnTo>
                    <a:pt x="310718" y="87185"/>
                  </a:lnTo>
                  <a:close/>
                </a:path>
                <a:path w="328295" h="321310">
                  <a:moveTo>
                    <a:pt x="308952" y="258305"/>
                  </a:moveTo>
                  <a:lnTo>
                    <a:pt x="19062" y="258305"/>
                  </a:lnTo>
                  <a:lnTo>
                    <a:pt x="17297" y="260108"/>
                  </a:lnTo>
                  <a:lnTo>
                    <a:pt x="17297" y="284175"/>
                  </a:lnTo>
                  <a:lnTo>
                    <a:pt x="19062" y="285978"/>
                  </a:lnTo>
                  <a:lnTo>
                    <a:pt x="308952" y="285978"/>
                  </a:lnTo>
                  <a:lnTo>
                    <a:pt x="310718" y="284175"/>
                  </a:lnTo>
                  <a:lnTo>
                    <a:pt x="310718" y="277952"/>
                  </a:lnTo>
                  <a:lnTo>
                    <a:pt x="25171" y="277952"/>
                  </a:lnTo>
                  <a:lnTo>
                    <a:pt x="25171" y="266344"/>
                  </a:lnTo>
                  <a:lnTo>
                    <a:pt x="310718" y="266344"/>
                  </a:lnTo>
                  <a:lnTo>
                    <a:pt x="310718" y="260108"/>
                  </a:lnTo>
                  <a:lnTo>
                    <a:pt x="308952" y="258305"/>
                  </a:lnTo>
                  <a:close/>
                </a:path>
                <a:path w="328295" h="321310">
                  <a:moveTo>
                    <a:pt x="310718" y="266344"/>
                  </a:moveTo>
                  <a:lnTo>
                    <a:pt x="302844" y="266344"/>
                  </a:lnTo>
                  <a:lnTo>
                    <a:pt x="302844" y="277952"/>
                  </a:lnTo>
                  <a:lnTo>
                    <a:pt x="310718" y="277952"/>
                  </a:lnTo>
                  <a:lnTo>
                    <a:pt x="310718" y="266344"/>
                  </a:lnTo>
                  <a:close/>
                </a:path>
                <a:path w="328295" h="321310">
                  <a:moveTo>
                    <a:pt x="326262" y="292773"/>
                  </a:moveTo>
                  <a:lnTo>
                    <a:pt x="1752" y="292773"/>
                  </a:lnTo>
                  <a:lnTo>
                    <a:pt x="0" y="294563"/>
                  </a:lnTo>
                  <a:lnTo>
                    <a:pt x="0" y="319150"/>
                  </a:lnTo>
                  <a:lnTo>
                    <a:pt x="1752" y="320941"/>
                  </a:lnTo>
                  <a:lnTo>
                    <a:pt x="326262" y="320941"/>
                  </a:lnTo>
                  <a:lnTo>
                    <a:pt x="328015" y="319150"/>
                  </a:lnTo>
                  <a:lnTo>
                    <a:pt x="328015" y="312915"/>
                  </a:lnTo>
                  <a:lnTo>
                    <a:pt x="7873" y="312915"/>
                  </a:lnTo>
                  <a:lnTo>
                    <a:pt x="7873" y="300799"/>
                  </a:lnTo>
                  <a:lnTo>
                    <a:pt x="328015" y="300799"/>
                  </a:lnTo>
                  <a:lnTo>
                    <a:pt x="328015" y="294563"/>
                  </a:lnTo>
                  <a:lnTo>
                    <a:pt x="326262" y="292773"/>
                  </a:lnTo>
                  <a:close/>
                </a:path>
                <a:path w="328295" h="321310">
                  <a:moveTo>
                    <a:pt x="328015" y="300799"/>
                  </a:moveTo>
                  <a:lnTo>
                    <a:pt x="320141" y="300799"/>
                  </a:lnTo>
                  <a:lnTo>
                    <a:pt x="320141" y="312915"/>
                  </a:lnTo>
                  <a:lnTo>
                    <a:pt x="328015" y="312915"/>
                  </a:lnTo>
                  <a:lnTo>
                    <a:pt x="328015" y="300799"/>
                  </a:lnTo>
                  <a:close/>
                </a:path>
                <a:path w="328295" h="321310">
                  <a:moveTo>
                    <a:pt x="218071" y="114376"/>
                  </a:moveTo>
                  <a:lnTo>
                    <a:pt x="175831" y="114376"/>
                  </a:lnTo>
                  <a:lnTo>
                    <a:pt x="174066" y="116179"/>
                  </a:lnTo>
                  <a:lnTo>
                    <a:pt x="174066" y="250037"/>
                  </a:lnTo>
                  <a:lnTo>
                    <a:pt x="175831" y="251840"/>
                  </a:lnTo>
                  <a:lnTo>
                    <a:pt x="218071" y="251840"/>
                  </a:lnTo>
                  <a:lnTo>
                    <a:pt x="219836" y="250037"/>
                  </a:lnTo>
                  <a:lnTo>
                    <a:pt x="219836" y="243801"/>
                  </a:lnTo>
                  <a:lnTo>
                    <a:pt x="181952" y="243801"/>
                  </a:lnTo>
                  <a:lnTo>
                    <a:pt x="181952" y="122402"/>
                  </a:lnTo>
                  <a:lnTo>
                    <a:pt x="219836" y="122402"/>
                  </a:lnTo>
                  <a:lnTo>
                    <a:pt x="219836" y="116179"/>
                  </a:lnTo>
                  <a:lnTo>
                    <a:pt x="218071" y="114376"/>
                  </a:lnTo>
                  <a:close/>
                </a:path>
                <a:path w="328295" h="321310">
                  <a:moveTo>
                    <a:pt x="219836" y="122402"/>
                  </a:moveTo>
                  <a:lnTo>
                    <a:pt x="211962" y="122402"/>
                  </a:lnTo>
                  <a:lnTo>
                    <a:pt x="211962" y="243801"/>
                  </a:lnTo>
                  <a:lnTo>
                    <a:pt x="219836" y="243801"/>
                  </a:lnTo>
                  <a:lnTo>
                    <a:pt x="219836" y="122402"/>
                  </a:lnTo>
                  <a:close/>
                </a:path>
                <a:path w="328295" h="321310">
                  <a:moveTo>
                    <a:pt x="283971" y="114376"/>
                  </a:moveTo>
                  <a:lnTo>
                    <a:pt x="241731" y="114376"/>
                  </a:lnTo>
                  <a:lnTo>
                    <a:pt x="239966" y="116179"/>
                  </a:lnTo>
                  <a:lnTo>
                    <a:pt x="239966" y="250037"/>
                  </a:lnTo>
                  <a:lnTo>
                    <a:pt x="241731" y="251840"/>
                  </a:lnTo>
                  <a:lnTo>
                    <a:pt x="283971" y="251840"/>
                  </a:lnTo>
                  <a:lnTo>
                    <a:pt x="285737" y="250037"/>
                  </a:lnTo>
                  <a:lnTo>
                    <a:pt x="285737" y="243801"/>
                  </a:lnTo>
                  <a:lnTo>
                    <a:pt x="247853" y="243801"/>
                  </a:lnTo>
                  <a:lnTo>
                    <a:pt x="247853" y="122402"/>
                  </a:lnTo>
                  <a:lnTo>
                    <a:pt x="285737" y="122402"/>
                  </a:lnTo>
                  <a:lnTo>
                    <a:pt x="285737" y="116179"/>
                  </a:lnTo>
                  <a:lnTo>
                    <a:pt x="283971" y="114376"/>
                  </a:lnTo>
                  <a:close/>
                </a:path>
                <a:path w="328295" h="321310">
                  <a:moveTo>
                    <a:pt x="285737" y="122402"/>
                  </a:moveTo>
                  <a:lnTo>
                    <a:pt x="277863" y="122402"/>
                  </a:lnTo>
                  <a:lnTo>
                    <a:pt x="277863" y="243801"/>
                  </a:lnTo>
                  <a:lnTo>
                    <a:pt x="285737" y="243801"/>
                  </a:lnTo>
                  <a:lnTo>
                    <a:pt x="285737" y="122402"/>
                  </a:lnTo>
                  <a:close/>
                </a:path>
                <a:path w="328295" h="321310">
                  <a:moveTo>
                    <a:pt x="151053" y="114376"/>
                  </a:moveTo>
                  <a:lnTo>
                    <a:pt x="109943" y="114376"/>
                  </a:lnTo>
                  <a:lnTo>
                    <a:pt x="108178" y="116179"/>
                  </a:lnTo>
                  <a:lnTo>
                    <a:pt x="108178" y="250037"/>
                  </a:lnTo>
                  <a:lnTo>
                    <a:pt x="109943" y="251840"/>
                  </a:lnTo>
                  <a:lnTo>
                    <a:pt x="152184" y="251840"/>
                  </a:lnTo>
                  <a:lnTo>
                    <a:pt x="153936" y="250037"/>
                  </a:lnTo>
                  <a:lnTo>
                    <a:pt x="153937" y="243801"/>
                  </a:lnTo>
                  <a:lnTo>
                    <a:pt x="116052" y="243801"/>
                  </a:lnTo>
                  <a:lnTo>
                    <a:pt x="116052" y="122402"/>
                  </a:lnTo>
                  <a:lnTo>
                    <a:pt x="153949" y="122402"/>
                  </a:lnTo>
                  <a:lnTo>
                    <a:pt x="153949" y="117322"/>
                  </a:lnTo>
                  <a:lnTo>
                    <a:pt x="153530" y="116306"/>
                  </a:lnTo>
                  <a:lnTo>
                    <a:pt x="152057" y="114795"/>
                  </a:lnTo>
                  <a:lnTo>
                    <a:pt x="151053" y="114376"/>
                  </a:lnTo>
                  <a:close/>
                </a:path>
                <a:path w="328295" h="321310">
                  <a:moveTo>
                    <a:pt x="153949" y="122402"/>
                  </a:moveTo>
                  <a:lnTo>
                    <a:pt x="146062" y="122402"/>
                  </a:lnTo>
                  <a:lnTo>
                    <a:pt x="146062" y="243801"/>
                  </a:lnTo>
                  <a:lnTo>
                    <a:pt x="153937" y="243801"/>
                  </a:lnTo>
                  <a:lnTo>
                    <a:pt x="153949" y="122402"/>
                  </a:lnTo>
                  <a:close/>
                </a:path>
                <a:path w="328295" h="321310">
                  <a:moveTo>
                    <a:pt x="86283" y="114376"/>
                  </a:moveTo>
                  <a:lnTo>
                    <a:pt x="44043" y="114376"/>
                  </a:lnTo>
                  <a:lnTo>
                    <a:pt x="42278" y="116179"/>
                  </a:lnTo>
                  <a:lnTo>
                    <a:pt x="42278" y="250037"/>
                  </a:lnTo>
                  <a:lnTo>
                    <a:pt x="44043" y="251840"/>
                  </a:lnTo>
                  <a:lnTo>
                    <a:pt x="86283" y="251840"/>
                  </a:lnTo>
                  <a:lnTo>
                    <a:pt x="88049" y="250037"/>
                  </a:lnTo>
                  <a:lnTo>
                    <a:pt x="88049" y="243801"/>
                  </a:lnTo>
                  <a:lnTo>
                    <a:pt x="50152" y="243801"/>
                  </a:lnTo>
                  <a:lnTo>
                    <a:pt x="50152" y="122402"/>
                  </a:lnTo>
                  <a:lnTo>
                    <a:pt x="88049" y="122402"/>
                  </a:lnTo>
                  <a:lnTo>
                    <a:pt x="88049" y="116179"/>
                  </a:lnTo>
                  <a:lnTo>
                    <a:pt x="86283" y="114376"/>
                  </a:lnTo>
                  <a:close/>
                </a:path>
                <a:path w="328295" h="321310">
                  <a:moveTo>
                    <a:pt x="88049" y="122402"/>
                  </a:moveTo>
                  <a:lnTo>
                    <a:pt x="80162" y="122402"/>
                  </a:lnTo>
                  <a:lnTo>
                    <a:pt x="80162" y="243801"/>
                  </a:lnTo>
                  <a:lnTo>
                    <a:pt x="88049" y="243801"/>
                  </a:lnTo>
                  <a:lnTo>
                    <a:pt x="88049" y="122402"/>
                  </a:lnTo>
                  <a:close/>
                </a:path>
              </a:pathLst>
            </a:custGeom>
            <a:solidFill>
              <a:srgbClr val="BFE6F6"/>
            </a:solidFill>
          </p:spPr>
          <p:txBody>
            <a:bodyPr wrap="square" lIns="0" tIns="0" rIns="0" bIns="0" rtlCol="0"/>
            <a:lstStyle/>
            <a:p>
              <a:pPr defTabSz="806867"/>
              <a:endParaRPr sz="1588">
                <a:solidFill>
                  <a:prstClr val="black"/>
                </a:solidFill>
                <a:latin typeface="Trebuchet MS" panose="020B0603020202020204"/>
              </a:endParaRPr>
            </a:p>
          </p:txBody>
        </p:sp>
        <p:sp>
          <p:nvSpPr>
            <p:cNvPr id="18" name="object 17">
              <a:extLst>
                <a:ext uri="{FF2B5EF4-FFF2-40B4-BE49-F238E27FC236}">
                  <a16:creationId xmlns:a16="http://schemas.microsoft.com/office/drawing/2014/main" id="{EFD08FB2-1689-2E4E-9ACF-E45A9517A19F}"/>
                </a:ext>
              </a:extLst>
            </p:cNvPr>
            <p:cNvSpPr/>
            <p:nvPr/>
          </p:nvSpPr>
          <p:spPr>
            <a:xfrm>
              <a:off x="9136296" y="3126105"/>
              <a:ext cx="941069" cy="941069"/>
            </a:xfrm>
            <a:custGeom>
              <a:avLst/>
              <a:gdLst/>
              <a:ahLst/>
              <a:cxnLst/>
              <a:rect l="l" t="t" r="r" b="b"/>
              <a:pathLst>
                <a:path w="941070" h="941070">
                  <a:moveTo>
                    <a:pt x="470496" y="0"/>
                  </a:moveTo>
                  <a:lnTo>
                    <a:pt x="422394" y="2429"/>
                  </a:lnTo>
                  <a:lnTo>
                    <a:pt x="375680" y="9559"/>
                  </a:lnTo>
                  <a:lnTo>
                    <a:pt x="330592" y="21153"/>
                  </a:lnTo>
                  <a:lnTo>
                    <a:pt x="287366" y="36974"/>
                  </a:lnTo>
                  <a:lnTo>
                    <a:pt x="246238" y="56787"/>
                  </a:lnTo>
                  <a:lnTo>
                    <a:pt x="207445" y="80355"/>
                  </a:lnTo>
                  <a:lnTo>
                    <a:pt x="171225" y="107440"/>
                  </a:lnTo>
                  <a:lnTo>
                    <a:pt x="137812" y="137807"/>
                  </a:lnTo>
                  <a:lnTo>
                    <a:pt x="107444" y="171219"/>
                  </a:lnTo>
                  <a:lnTo>
                    <a:pt x="80358" y="207440"/>
                  </a:lnTo>
                  <a:lnTo>
                    <a:pt x="56790" y="246232"/>
                  </a:lnTo>
                  <a:lnTo>
                    <a:pt x="36976" y="287360"/>
                  </a:lnTo>
                  <a:lnTo>
                    <a:pt x="21154" y="330587"/>
                  </a:lnTo>
                  <a:lnTo>
                    <a:pt x="9559" y="375677"/>
                  </a:lnTo>
                  <a:lnTo>
                    <a:pt x="2429" y="422392"/>
                  </a:lnTo>
                  <a:lnTo>
                    <a:pt x="0" y="470496"/>
                  </a:lnTo>
                  <a:lnTo>
                    <a:pt x="2429" y="518603"/>
                  </a:lnTo>
                  <a:lnTo>
                    <a:pt x="9559" y="565320"/>
                  </a:lnTo>
                  <a:lnTo>
                    <a:pt x="21154" y="610410"/>
                  </a:lnTo>
                  <a:lnTo>
                    <a:pt x="36976" y="653638"/>
                  </a:lnTo>
                  <a:lnTo>
                    <a:pt x="56790" y="694766"/>
                  </a:lnTo>
                  <a:lnTo>
                    <a:pt x="80358" y="733559"/>
                  </a:lnTo>
                  <a:lnTo>
                    <a:pt x="107444" y="769779"/>
                  </a:lnTo>
                  <a:lnTo>
                    <a:pt x="137812" y="803190"/>
                  </a:lnTo>
                  <a:lnTo>
                    <a:pt x="171225" y="833557"/>
                  </a:lnTo>
                  <a:lnTo>
                    <a:pt x="207445" y="860642"/>
                  </a:lnTo>
                  <a:lnTo>
                    <a:pt x="246238" y="884208"/>
                  </a:lnTo>
                  <a:lnTo>
                    <a:pt x="287366" y="904020"/>
                  </a:lnTo>
                  <a:lnTo>
                    <a:pt x="330592" y="919841"/>
                  </a:lnTo>
                  <a:lnTo>
                    <a:pt x="375680" y="931435"/>
                  </a:lnTo>
                  <a:lnTo>
                    <a:pt x="422394" y="938564"/>
                  </a:lnTo>
                  <a:lnTo>
                    <a:pt x="470496" y="940993"/>
                  </a:lnTo>
                  <a:lnTo>
                    <a:pt x="518601" y="938564"/>
                  </a:lnTo>
                  <a:lnTo>
                    <a:pt x="565316" y="931435"/>
                  </a:lnTo>
                  <a:lnTo>
                    <a:pt x="610405" y="919841"/>
                  </a:lnTo>
                  <a:lnTo>
                    <a:pt x="653632" y="904020"/>
                  </a:lnTo>
                  <a:lnTo>
                    <a:pt x="694760" y="884208"/>
                  </a:lnTo>
                  <a:lnTo>
                    <a:pt x="733553" y="860642"/>
                  </a:lnTo>
                  <a:lnTo>
                    <a:pt x="769774" y="833557"/>
                  </a:lnTo>
                  <a:lnTo>
                    <a:pt x="803186" y="803190"/>
                  </a:lnTo>
                  <a:lnTo>
                    <a:pt x="833553" y="769779"/>
                  </a:lnTo>
                  <a:lnTo>
                    <a:pt x="860638" y="733559"/>
                  </a:lnTo>
                  <a:lnTo>
                    <a:pt x="884206" y="694766"/>
                  </a:lnTo>
                  <a:lnTo>
                    <a:pt x="904018" y="653638"/>
                  </a:lnTo>
                  <a:lnTo>
                    <a:pt x="919840" y="610410"/>
                  </a:lnTo>
                  <a:lnTo>
                    <a:pt x="931434" y="565320"/>
                  </a:lnTo>
                  <a:lnTo>
                    <a:pt x="938564" y="518603"/>
                  </a:lnTo>
                  <a:lnTo>
                    <a:pt x="940993" y="470496"/>
                  </a:lnTo>
                  <a:lnTo>
                    <a:pt x="938564" y="422392"/>
                  </a:lnTo>
                  <a:lnTo>
                    <a:pt x="931434" y="375677"/>
                  </a:lnTo>
                  <a:lnTo>
                    <a:pt x="919840" y="330587"/>
                  </a:lnTo>
                  <a:lnTo>
                    <a:pt x="904018" y="287360"/>
                  </a:lnTo>
                  <a:lnTo>
                    <a:pt x="884206" y="246232"/>
                  </a:lnTo>
                  <a:lnTo>
                    <a:pt x="860638" y="207440"/>
                  </a:lnTo>
                  <a:lnTo>
                    <a:pt x="833553" y="171219"/>
                  </a:lnTo>
                  <a:lnTo>
                    <a:pt x="803186" y="137807"/>
                  </a:lnTo>
                  <a:lnTo>
                    <a:pt x="769774" y="107440"/>
                  </a:lnTo>
                  <a:lnTo>
                    <a:pt x="733553" y="80355"/>
                  </a:lnTo>
                  <a:lnTo>
                    <a:pt x="694760" y="56787"/>
                  </a:lnTo>
                  <a:lnTo>
                    <a:pt x="653632" y="36974"/>
                  </a:lnTo>
                  <a:lnTo>
                    <a:pt x="610405" y="21153"/>
                  </a:lnTo>
                  <a:lnTo>
                    <a:pt x="565316" y="9559"/>
                  </a:lnTo>
                  <a:lnTo>
                    <a:pt x="518601" y="2429"/>
                  </a:lnTo>
                  <a:lnTo>
                    <a:pt x="470496" y="0"/>
                  </a:lnTo>
                  <a:close/>
                </a:path>
              </a:pathLst>
            </a:custGeom>
            <a:solidFill>
              <a:srgbClr val="FFFFFF"/>
            </a:solidFill>
          </p:spPr>
          <p:txBody>
            <a:bodyPr wrap="square" lIns="0" tIns="0" rIns="0" bIns="0" rtlCol="0"/>
            <a:lstStyle/>
            <a:p>
              <a:pPr defTabSz="806867"/>
              <a:endParaRPr sz="1588">
                <a:solidFill>
                  <a:prstClr val="black"/>
                </a:solidFill>
                <a:latin typeface="Trebuchet MS" panose="020B0603020202020204"/>
              </a:endParaRPr>
            </a:p>
          </p:txBody>
        </p:sp>
        <p:sp>
          <p:nvSpPr>
            <p:cNvPr id="19" name="object 18">
              <a:extLst>
                <a:ext uri="{FF2B5EF4-FFF2-40B4-BE49-F238E27FC236}">
                  <a16:creationId xmlns:a16="http://schemas.microsoft.com/office/drawing/2014/main" id="{760A5A65-9D4C-BE41-B4B8-126E52AA353F}"/>
                </a:ext>
              </a:extLst>
            </p:cNvPr>
            <p:cNvSpPr/>
            <p:nvPr/>
          </p:nvSpPr>
          <p:spPr>
            <a:xfrm>
              <a:off x="9479962" y="3438557"/>
              <a:ext cx="254000" cy="304165"/>
            </a:xfrm>
            <a:custGeom>
              <a:avLst/>
              <a:gdLst/>
              <a:ahLst/>
              <a:cxnLst/>
              <a:rect l="l" t="t" r="r" b="b"/>
              <a:pathLst>
                <a:path w="254000" h="304164">
                  <a:moveTo>
                    <a:pt x="174269" y="0"/>
                  </a:moveTo>
                  <a:lnTo>
                    <a:pt x="0" y="0"/>
                  </a:lnTo>
                  <a:lnTo>
                    <a:pt x="0" y="303949"/>
                  </a:lnTo>
                  <a:lnTo>
                    <a:pt x="253593" y="303949"/>
                  </a:lnTo>
                  <a:lnTo>
                    <a:pt x="253593" y="283083"/>
                  </a:lnTo>
                  <a:lnTo>
                    <a:pt x="21031" y="283083"/>
                  </a:lnTo>
                  <a:lnTo>
                    <a:pt x="21031" y="20853"/>
                  </a:lnTo>
                  <a:lnTo>
                    <a:pt x="195297" y="20853"/>
                  </a:lnTo>
                  <a:lnTo>
                    <a:pt x="174269" y="0"/>
                  </a:lnTo>
                  <a:close/>
                </a:path>
                <a:path w="254000" h="304164">
                  <a:moveTo>
                    <a:pt x="195297" y="20853"/>
                  </a:moveTo>
                  <a:lnTo>
                    <a:pt x="165265" y="20853"/>
                  </a:lnTo>
                  <a:lnTo>
                    <a:pt x="232562" y="87604"/>
                  </a:lnTo>
                  <a:lnTo>
                    <a:pt x="232562" y="283083"/>
                  </a:lnTo>
                  <a:lnTo>
                    <a:pt x="253593" y="283083"/>
                  </a:lnTo>
                  <a:lnTo>
                    <a:pt x="253593" y="78663"/>
                  </a:lnTo>
                  <a:lnTo>
                    <a:pt x="195297" y="20853"/>
                  </a:lnTo>
                  <a:close/>
                </a:path>
                <a:path w="254000" h="304164">
                  <a:moveTo>
                    <a:pt x="61734" y="220497"/>
                  </a:moveTo>
                  <a:lnTo>
                    <a:pt x="52882" y="220497"/>
                  </a:lnTo>
                  <a:lnTo>
                    <a:pt x="52882" y="241363"/>
                  </a:lnTo>
                  <a:lnTo>
                    <a:pt x="61734" y="241363"/>
                  </a:lnTo>
                  <a:lnTo>
                    <a:pt x="61734" y="220497"/>
                  </a:lnTo>
                  <a:close/>
                </a:path>
                <a:path w="254000" h="304164">
                  <a:moveTo>
                    <a:pt x="73913" y="220497"/>
                  </a:moveTo>
                  <a:lnTo>
                    <a:pt x="61734" y="220497"/>
                  </a:lnTo>
                  <a:lnTo>
                    <a:pt x="61734" y="241363"/>
                  </a:lnTo>
                  <a:lnTo>
                    <a:pt x="73913" y="241363"/>
                  </a:lnTo>
                  <a:lnTo>
                    <a:pt x="73913" y="220497"/>
                  </a:lnTo>
                  <a:close/>
                </a:path>
                <a:path w="254000" h="304164">
                  <a:moveTo>
                    <a:pt x="200710" y="220497"/>
                  </a:moveTo>
                  <a:lnTo>
                    <a:pt x="73913" y="220497"/>
                  </a:lnTo>
                  <a:lnTo>
                    <a:pt x="73913" y="241363"/>
                  </a:lnTo>
                  <a:lnTo>
                    <a:pt x="200710" y="241363"/>
                  </a:lnTo>
                  <a:lnTo>
                    <a:pt x="200710" y="220497"/>
                  </a:lnTo>
                  <a:close/>
                </a:path>
                <a:path w="254000" h="304164">
                  <a:moveTo>
                    <a:pt x="61734" y="167462"/>
                  </a:moveTo>
                  <a:lnTo>
                    <a:pt x="52882" y="167462"/>
                  </a:lnTo>
                  <a:lnTo>
                    <a:pt x="52882" y="188925"/>
                  </a:lnTo>
                  <a:lnTo>
                    <a:pt x="61734" y="188925"/>
                  </a:lnTo>
                  <a:lnTo>
                    <a:pt x="61734" y="167462"/>
                  </a:lnTo>
                  <a:close/>
                </a:path>
                <a:path w="254000" h="304164">
                  <a:moveTo>
                    <a:pt x="73913" y="167462"/>
                  </a:moveTo>
                  <a:lnTo>
                    <a:pt x="61734" y="167462"/>
                  </a:lnTo>
                  <a:lnTo>
                    <a:pt x="61734" y="188925"/>
                  </a:lnTo>
                  <a:lnTo>
                    <a:pt x="73913" y="188925"/>
                  </a:lnTo>
                  <a:lnTo>
                    <a:pt x="73913" y="167462"/>
                  </a:lnTo>
                  <a:close/>
                </a:path>
                <a:path w="254000" h="304164">
                  <a:moveTo>
                    <a:pt x="200710" y="167462"/>
                  </a:moveTo>
                  <a:lnTo>
                    <a:pt x="73913" y="167462"/>
                  </a:lnTo>
                  <a:lnTo>
                    <a:pt x="73913" y="188925"/>
                  </a:lnTo>
                  <a:lnTo>
                    <a:pt x="200710" y="188925"/>
                  </a:lnTo>
                  <a:lnTo>
                    <a:pt x="200710" y="167462"/>
                  </a:lnTo>
                  <a:close/>
                </a:path>
                <a:path w="254000" h="304164">
                  <a:moveTo>
                    <a:pt x="61734" y="115023"/>
                  </a:moveTo>
                  <a:lnTo>
                    <a:pt x="52882" y="115023"/>
                  </a:lnTo>
                  <a:lnTo>
                    <a:pt x="52882" y="136474"/>
                  </a:lnTo>
                  <a:lnTo>
                    <a:pt x="61734" y="136474"/>
                  </a:lnTo>
                  <a:lnTo>
                    <a:pt x="61734" y="115023"/>
                  </a:lnTo>
                  <a:close/>
                </a:path>
                <a:path w="254000" h="304164">
                  <a:moveTo>
                    <a:pt x="73913" y="115023"/>
                  </a:moveTo>
                  <a:lnTo>
                    <a:pt x="61734" y="115023"/>
                  </a:lnTo>
                  <a:lnTo>
                    <a:pt x="61734" y="136474"/>
                  </a:lnTo>
                  <a:lnTo>
                    <a:pt x="73913" y="136474"/>
                  </a:lnTo>
                  <a:lnTo>
                    <a:pt x="73913" y="115023"/>
                  </a:lnTo>
                  <a:close/>
                </a:path>
                <a:path w="254000" h="304164">
                  <a:moveTo>
                    <a:pt x="200710" y="115023"/>
                  </a:moveTo>
                  <a:lnTo>
                    <a:pt x="73913" y="115023"/>
                  </a:lnTo>
                  <a:lnTo>
                    <a:pt x="73913" y="136474"/>
                  </a:lnTo>
                  <a:lnTo>
                    <a:pt x="200710" y="136474"/>
                  </a:lnTo>
                  <a:lnTo>
                    <a:pt x="200710" y="115023"/>
                  </a:lnTo>
                  <a:close/>
                </a:path>
                <a:path w="254000" h="304164">
                  <a:moveTo>
                    <a:pt x="61277" y="62572"/>
                  </a:moveTo>
                  <a:lnTo>
                    <a:pt x="52870" y="62572"/>
                  </a:lnTo>
                  <a:lnTo>
                    <a:pt x="52870" y="83439"/>
                  </a:lnTo>
                  <a:lnTo>
                    <a:pt x="61277" y="83439"/>
                  </a:lnTo>
                  <a:lnTo>
                    <a:pt x="61277" y="62572"/>
                  </a:lnTo>
                  <a:close/>
                </a:path>
                <a:path w="254000" h="304164">
                  <a:moveTo>
                    <a:pt x="165900" y="63169"/>
                  </a:moveTo>
                  <a:lnTo>
                    <a:pt x="61734" y="63169"/>
                  </a:lnTo>
                  <a:lnTo>
                    <a:pt x="61734" y="83439"/>
                  </a:lnTo>
                  <a:lnTo>
                    <a:pt x="165900" y="83439"/>
                  </a:lnTo>
                  <a:lnTo>
                    <a:pt x="165900" y="63169"/>
                  </a:lnTo>
                  <a:close/>
                </a:path>
              </a:pathLst>
            </a:custGeom>
            <a:solidFill>
              <a:srgbClr val="004D9F"/>
            </a:solidFill>
          </p:spPr>
          <p:txBody>
            <a:bodyPr wrap="square" lIns="0" tIns="0" rIns="0" bIns="0" rtlCol="0"/>
            <a:lstStyle/>
            <a:p>
              <a:pPr defTabSz="806867"/>
              <a:endParaRPr sz="1588">
                <a:solidFill>
                  <a:prstClr val="black"/>
                </a:solidFill>
                <a:latin typeface="Trebuchet MS" panose="020B0603020202020204"/>
              </a:endParaRPr>
            </a:p>
          </p:txBody>
        </p:sp>
      </p:grpSp>
    </p:spTree>
    <p:extLst>
      <p:ext uri="{BB962C8B-B14F-4D97-AF65-F5344CB8AC3E}">
        <p14:creationId xmlns:p14="http://schemas.microsoft.com/office/powerpoint/2010/main" val="348383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7828-8AA8-034E-BB70-6C0E546985EB}"/>
              </a:ext>
            </a:extLst>
          </p:cNvPr>
          <p:cNvSpPr>
            <a:spLocks noGrp="1"/>
          </p:cNvSpPr>
          <p:nvPr>
            <p:ph type="ctrTitle"/>
          </p:nvPr>
        </p:nvSpPr>
        <p:spPr/>
        <p:txBody>
          <a:bodyPr>
            <a:normAutofit fontScale="90000"/>
          </a:bodyPr>
          <a:lstStyle/>
          <a:p>
            <a:r>
              <a:rPr lang="en-US"/>
              <a:t>Who We Are</a:t>
            </a:r>
          </a:p>
        </p:txBody>
      </p:sp>
      <p:sp>
        <p:nvSpPr>
          <p:cNvPr id="4" name="Slide Number Placeholder 3">
            <a:extLst>
              <a:ext uri="{FF2B5EF4-FFF2-40B4-BE49-F238E27FC236}">
                <a16:creationId xmlns:a16="http://schemas.microsoft.com/office/drawing/2014/main" id="{1DF77947-3CA1-DE41-BFE5-D95130C23AB1}"/>
              </a:ext>
            </a:extLst>
          </p:cNvPr>
          <p:cNvSpPr>
            <a:spLocks noGrp="1"/>
          </p:cNvSpPr>
          <p:nvPr>
            <p:ph type="sldNum" sz="quarter" idx="12"/>
          </p:nvPr>
        </p:nvSpPr>
        <p:spPr/>
        <p:txBody>
          <a:bodyPr/>
          <a:lstStyle/>
          <a:p>
            <a:fld id="{BA43C68E-98F2-DB45-B3B1-1A7E692B45CC}" type="slidenum">
              <a:rPr lang="en-US" smtClean="0"/>
              <a:pPr/>
              <a:t>5</a:t>
            </a:fld>
            <a:endParaRPr lang="en-US"/>
          </a:p>
        </p:txBody>
      </p:sp>
      <p:grpSp>
        <p:nvGrpSpPr>
          <p:cNvPr id="5" name="Group 4">
            <a:extLst>
              <a:ext uri="{FF2B5EF4-FFF2-40B4-BE49-F238E27FC236}">
                <a16:creationId xmlns:a16="http://schemas.microsoft.com/office/drawing/2014/main" id="{A3D40A90-5148-AC4D-87A0-956A0C99A683}"/>
              </a:ext>
            </a:extLst>
          </p:cNvPr>
          <p:cNvGrpSpPr/>
          <p:nvPr/>
        </p:nvGrpSpPr>
        <p:grpSpPr>
          <a:xfrm>
            <a:off x="1140466" y="1568629"/>
            <a:ext cx="9614647" cy="4268779"/>
            <a:chOff x="2336801" y="2087682"/>
            <a:chExt cx="9144139" cy="4059879"/>
          </a:xfrm>
        </p:grpSpPr>
        <p:sp>
          <p:nvSpPr>
            <p:cNvPr id="6" name="Rectangle 5">
              <a:extLst>
                <a:ext uri="{FF2B5EF4-FFF2-40B4-BE49-F238E27FC236}">
                  <a16:creationId xmlns:a16="http://schemas.microsoft.com/office/drawing/2014/main" id="{8B2AF4CF-3AEE-E847-8091-E810BA64EAE5}"/>
                </a:ext>
              </a:extLst>
            </p:cNvPr>
            <p:cNvSpPr/>
            <p:nvPr/>
          </p:nvSpPr>
          <p:spPr>
            <a:xfrm>
              <a:off x="8543848" y="2087682"/>
              <a:ext cx="2936952" cy="156991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en-US" sz="1588">
                <a:solidFill>
                  <a:prstClr val="white"/>
                </a:solidFill>
                <a:latin typeface="Trebuchet MS" panose="020B0603020202020204"/>
              </a:endParaRPr>
            </a:p>
          </p:txBody>
        </p:sp>
        <p:sp>
          <p:nvSpPr>
            <p:cNvPr id="7" name="Rectangle 6">
              <a:extLst>
                <a:ext uri="{FF2B5EF4-FFF2-40B4-BE49-F238E27FC236}">
                  <a16:creationId xmlns:a16="http://schemas.microsoft.com/office/drawing/2014/main" id="{167F247C-FAD6-684B-A36D-2C21F9A63596}"/>
                </a:ext>
              </a:extLst>
            </p:cNvPr>
            <p:cNvSpPr/>
            <p:nvPr/>
          </p:nvSpPr>
          <p:spPr>
            <a:xfrm>
              <a:off x="5449421" y="2087682"/>
              <a:ext cx="2923219" cy="156991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en-US" sz="1588">
                <a:solidFill>
                  <a:prstClr val="white"/>
                </a:solidFill>
                <a:latin typeface="Trebuchet MS" panose="020B0603020202020204"/>
              </a:endParaRPr>
            </a:p>
          </p:txBody>
        </p:sp>
        <p:sp>
          <p:nvSpPr>
            <p:cNvPr id="8" name="Rectangle 7">
              <a:extLst>
                <a:ext uri="{FF2B5EF4-FFF2-40B4-BE49-F238E27FC236}">
                  <a16:creationId xmlns:a16="http://schemas.microsoft.com/office/drawing/2014/main" id="{F8F8668D-A1BB-0642-B0EA-DEE3E6961B35}"/>
                </a:ext>
              </a:extLst>
            </p:cNvPr>
            <p:cNvSpPr/>
            <p:nvPr/>
          </p:nvSpPr>
          <p:spPr>
            <a:xfrm>
              <a:off x="2342883" y="2087682"/>
              <a:ext cx="2935872" cy="156991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en-US" sz="1588">
                <a:solidFill>
                  <a:prstClr val="white"/>
                </a:solidFill>
                <a:latin typeface="Trebuchet MS" panose="020B0603020202020204"/>
              </a:endParaRPr>
            </a:p>
          </p:txBody>
        </p:sp>
        <p:sp>
          <p:nvSpPr>
            <p:cNvPr id="9" name="object 2">
              <a:extLst>
                <a:ext uri="{FF2B5EF4-FFF2-40B4-BE49-F238E27FC236}">
                  <a16:creationId xmlns:a16="http://schemas.microsoft.com/office/drawing/2014/main" id="{45652CD6-1923-4E45-89F8-343CC383315E}"/>
                </a:ext>
              </a:extLst>
            </p:cNvPr>
            <p:cNvSpPr/>
            <p:nvPr/>
          </p:nvSpPr>
          <p:spPr>
            <a:xfrm>
              <a:off x="5445290" y="2089911"/>
              <a:ext cx="2927350" cy="4057650"/>
            </a:xfrm>
            <a:custGeom>
              <a:avLst/>
              <a:gdLst/>
              <a:ahLst/>
              <a:cxnLst/>
              <a:rect l="l" t="t" r="r" b="b"/>
              <a:pathLst>
                <a:path w="2927350" h="4057650">
                  <a:moveTo>
                    <a:pt x="0" y="4057650"/>
                  </a:moveTo>
                  <a:lnTo>
                    <a:pt x="2927019" y="4057650"/>
                  </a:lnTo>
                  <a:lnTo>
                    <a:pt x="2927019" y="0"/>
                  </a:lnTo>
                  <a:lnTo>
                    <a:pt x="0" y="0"/>
                  </a:lnTo>
                  <a:lnTo>
                    <a:pt x="0" y="4057650"/>
                  </a:lnTo>
                  <a:close/>
                </a:path>
              </a:pathLst>
            </a:custGeom>
            <a:ln w="12700">
              <a:solidFill>
                <a:srgbClr val="004D9F"/>
              </a:solidFill>
            </a:ln>
          </p:spPr>
          <p:txBody>
            <a:bodyPr wrap="square" lIns="0" tIns="0" rIns="0" bIns="0" rtlCol="0"/>
            <a:lstStyle/>
            <a:p>
              <a:pPr defTabSz="806867"/>
              <a:endParaRPr sz="1588">
                <a:solidFill>
                  <a:prstClr val="black"/>
                </a:solidFill>
                <a:latin typeface="Trebuchet MS" panose="020B0603020202020204"/>
              </a:endParaRPr>
            </a:p>
          </p:txBody>
        </p:sp>
        <p:sp>
          <p:nvSpPr>
            <p:cNvPr id="10" name="object 3">
              <a:extLst>
                <a:ext uri="{FF2B5EF4-FFF2-40B4-BE49-F238E27FC236}">
                  <a16:creationId xmlns:a16="http://schemas.microsoft.com/office/drawing/2014/main" id="{8B39E47E-8D41-A04A-8927-B31B908B9CDF}"/>
                </a:ext>
              </a:extLst>
            </p:cNvPr>
            <p:cNvSpPr/>
            <p:nvPr/>
          </p:nvSpPr>
          <p:spPr>
            <a:xfrm>
              <a:off x="8538985" y="2089911"/>
              <a:ext cx="2941955" cy="4057650"/>
            </a:xfrm>
            <a:custGeom>
              <a:avLst/>
              <a:gdLst/>
              <a:ahLst/>
              <a:cxnLst/>
              <a:rect l="l" t="t" r="r" b="b"/>
              <a:pathLst>
                <a:path w="2941954" h="4057650">
                  <a:moveTo>
                    <a:pt x="0" y="4057650"/>
                  </a:moveTo>
                  <a:lnTo>
                    <a:pt x="2941815" y="4057650"/>
                  </a:lnTo>
                  <a:lnTo>
                    <a:pt x="2941815" y="0"/>
                  </a:lnTo>
                  <a:lnTo>
                    <a:pt x="0" y="0"/>
                  </a:lnTo>
                  <a:lnTo>
                    <a:pt x="0" y="4057650"/>
                  </a:lnTo>
                  <a:close/>
                </a:path>
              </a:pathLst>
            </a:custGeom>
            <a:ln w="12700">
              <a:solidFill>
                <a:srgbClr val="004D9F"/>
              </a:solidFill>
            </a:ln>
          </p:spPr>
          <p:txBody>
            <a:bodyPr wrap="square" lIns="0" tIns="0" rIns="0" bIns="0" rtlCol="0"/>
            <a:lstStyle/>
            <a:p>
              <a:pPr defTabSz="806867"/>
              <a:endParaRPr sz="1588">
                <a:solidFill>
                  <a:prstClr val="black"/>
                </a:solidFill>
                <a:latin typeface="Trebuchet MS" panose="020B0603020202020204"/>
              </a:endParaRPr>
            </a:p>
          </p:txBody>
        </p:sp>
        <p:sp>
          <p:nvSpPr>
            <p:cNvPr id="11" name="object 4">
              <a:extLst>
                <a:ext uri="{FF2B5EF4-FFF2-40B4-BE49-F238E27FC236}">
                  <a16:creationId xmlns:a16="http://schemas.microsoft.com/office/drawing/2014/main" id="{035C1042-789C-4144-8DA1-4A68B98E1C18}"/>
                </a:ext>
              </a:extLst>
            </p:cNvPr>
            <p:cNvSpPr/>
            <p:nvPr/>
          </p:nvSpPr>
          <p:spPr>
            <a:xfrm>
              <a:off x="2336801" y="2089911"/>
              <a:ext cx="2941955" cy="4057650"/>
            </a:xfrm>
            <a:custGeom>
              <a:avLst/>
              <a:gdLst/>
              <a:ahLst/>
              <a:cxnLst/>
              <a:rect l="l" t="t" r="r" b="b"/>
              <a:pathLst>
                <a:path w="2941954" h="4057650">
                  <a:moveTo>
                    <a:pt x="0" y="4057650"/>
                  </a:moveTo>
                  <a:lnTo>
                    <a:pt x="2941815" y="4057650"/>
                  </a:lnTo>
                  <a:lnTo>
                    <a:pt x="2941815" y="0"/>
                  </a:lnTo>
                  <a:lnTo>
                    <a:pt x="0" y="0"/>
                  </a:lnTo>
                  <a:lnTo>
                    <a:pt x="0" y="4057650"/>
                  </a:lnTo>
                  <a:close/>
                </a:path>
              </a:pathLst>
            </a:custGeom>
            <a:ln w="12700">
              <a:solidFill>
                <a:srgbClr val="004D9F"/>
              </a:solidFill>
            </a:ln>
          </p:spPr>
          <p:txBody>
            <a:bodyPr wrap="square" lIns="0" tIns="0" rIns="0" bIns="0" rtlCol="0"/>
            <a:lstStyle/>
            <a:p>
              <a:pPr defTabSz="806867"/>
              <a:endParaRPr sz="1588">
                <a:solidFill>
                  <a:prstClr val="black"/>
                </a:solidFill>
                <a:latin typeface="Trebuchet MS" panose="020B0603020202020204"/>
              </a:endParaRPr>
            </a:p>
          </p:txBody>
        </p:sp>
        <p:sp>
          <p:nvSpPr>
            <p:cNvPr id="12" name="object 5">
              <a:extLst>
                <a:ext uri="{FF2B5EF4-FFF2-40B4-BE49-F238E27FC236}">
                  <a16:creationId xmlns:a16="http://schemas.microsoft.com/office/drawing/2014/main" id="{65B7CD4F-3047-EE4B-A540-E02002B4A88A}"/>
                </a:ext>
              </a:extLst>
            </p:cNvPr>
            <p:cNvSpPr txBox="1"/>
            <p:nvPr/>
          </p:nvSpPr>
          <p:spPr>
            <a:xfrm>
              <a:off x="2641601" y="3818227"/>
              <a:ext cx="2630805" cy="1570825"/>
            </a:xfrm>
            <a:prstGeom prst="rect">
              <a:avLst/>
            </a:prstGeom>
            <a:ln>
              <a:noFill/>
            </a:ln>
          </p:spPr>
          <p:txBody>
            <a:bodyPr vert="horz" wrap="square" lIns="0" tIns="102534" rIns="0" bIns="0" rtlCol="0">
              <a:spAutoFit/>
            </a:bodyPr>
            <a:lstStyle/>
            <a:p>
              <a:pPr marL="205920" indent="-205920" defTabSz="806867">
                <a:spcBef>
                  <a:spcPts val="807"/>
                </a:spcBef>
                <a:buClr>
                  <a:srgbClr val="004D9F"/>
                </a:buClr>
                <a:buSzPct val="123529"/>
                <a:buFont typeface="Gotham"/>
                <a:buChar char="•"/>
              </a:pPr>
              <a:r>
                <a:rPr sz="1765">
                  <a:solidFill>
                    <a:srgbClr val="5E5F61"/>
                  </a:solidFill>
                  <a:latin typeface="Trebuchet MS" panose="020B0703020202090204" pitchFamily="34" charset="0"/>
                  <a:cs typeface="Karmina Sans"/>
                </a:rPr>
                <a:t>Hospitals</a:t>
              </a:r>
              <a:endParaRPr sz="1765">
                <a:solidFill>
                  <a:prstClr val="black"/>
                </a:solidFill>
                <a:latin typeface="Trebuchet MS" panose="020B0703020202090204" pitchFamily="34" charset="0"/>
                <a:cs typeface="Karmina Sans"/>
              </a:endParaRPr>
            </a:p>
            <a:p>
              <a:pPr marL="205920" indent="-205920" defTabSz="806867">
                <a:spcBef>
                  <a:spcPts val="1244"/>
                </a:spcBef>
                <a:buClr>
                  <a:srgbClr val="004D9F"/>
                </a:buClr>
                <a:buSzPct val="123529"/>
                <a:buFont typeface="Gotham"/>
                <a:buChar char="•"/>
              </a:pPr>
              <a:r>
                <a:rPr sz="1765" spc="-4">
                  <a:solidFill>
                    <a:srgbClr val="5E5F61"/>
                  </a:solidFill>
                  <a:latin typeface="Trebuchet MS" panose="020B0703020202090204" pitchFamily="34" charset="0"/>
                  <a:cs typeface="Karmina Sans"/>
                </a:rPr>
                <a:t>Physicians</a:t>
              </a:r>
              <a:r>
                <a:rPr lang="en-US" sz="1765" spc="-4">
                  <a:solidFill>
                    <a:srgbClr val="5E5F61"/>
                  </a:solidFill>
                  <a:latin typeface="Trebuchet MS" panose="020B0703020202090204" pitchFamily="34" charset="0"/>
                  <a:cs typeface="Karmina Sans"/>
                </a:rPr>
                <a:t> Office Labs</a:t>
              </a:r>
              <a:endParaRPr sz="1765">
                <a:solidFill>
                  <a:prstClr val="black"/>
                </a:solidFill>
                <a:latin typeface="Trebuchet MS" panose="020B0703020202090204" pitchFamily="34" charset="0"/>
                <a:cs typeface="Karmina Sans"/>
              </a:endParaRPr>
            </a:p>
            <a:p>
              <a:pPr marL="205920" indent="-205920" defTabSz="806867">
                <a:spcBef>
                  <a:spcPts val="1244"/>
                </a:spcBef>
                <a:buClr>
                  <a:srgbClr val="004D9F"/>
                </a:buClr>
                <a:buSzPct val="123529"/>
                <a:buFont typeface="Gotham"/>
                <a:buChar char="•"/>
              </a:pPr>
              <a:r>
                <a:rPr lang="en-US" sz="1765">
                  <a:solidFill>
                    <a:srgbClr val="5E5F61"/>
                  </a:solidFill>
                  <a:latin typeface="Trebuchet MS" panose="020B0703020202090204" pitchFamily="34" charset="0"/>
                  <a:cs typeface="Karmina Sans"/>
                </a:rPr>
                <a:t>Independent Labs</a:t>
              </a:r>
            </a:p>
            <a:p>
              <a:pPr marL="205920" indent="-205920" defTabSz="806867">
                <a:spcBef>
                  <a:spcPts val="1244"/>
                </a:spcBef>
                <a:buClr>
                  <a:srgbClr val="004D9F"/>
                </a:buClr>
                <a:buSzPct val="123529"/>
                <a:buFont typeface="Gotham"/>
                <a:buChar char="•"/>
              </a:pPr>
              <a:r>
                <a:rPr lang="en-US" sz="1765">
                  <a:solidFill>
                    <a:srgbClr val="5E5F61"/>
                  </a:solidFill>
                  <a:latin typeface="Trebuchet MS" panose="020B0703020202090204" pitchFamily="34" charset="0"/>
                  <a:cs typeface="Karmina Sans"/>
                </a:rPr>
                <a:t>Professional Associations</a:t>
              </a:r>
              <a:endParaRPr sz="1765">
                <a:solidFill>
                  <a:prstClr val="black"/>
                </a:solidFill>
                <a:latin typeface="Trebuchet MS" panose="020B0703020202090204" pitchFamily="34" charset="0"/>
                <a:cs typeface="Karmina Sans"/>
              </a:endParaRPr>
            </a:p>
          </p:txBody>
        </p:sp>
        <p:sp>
          <p:nvSpPr>
            <p:cNvPr id="13" name="object 6">
              <a:extLst>
                <a:ext uri="{FF2B5EF4-FFF2-40B4-BE49-F238E27FC236}">
                  <a16:creationId xmlns:a16="http://schemas.microsoft.com/office/drawing/2014/main" id="{DA0CA355-2695-9445-8B2E-54C80D47F22A}"/>
                </a:ext>
              </a:extLst>
            </p:cNvPr>
            <p:cNvSpPr txBox="1"/>
            <p:nvPr/>
          </p:nvSpPr>
          <p:spPr>
            <a:xfrm>
              <a:off x="5765800" y="3858056"/>
              <a:ext cx="2828760" cy="1605969"/>
            </a:xfrm>
            <a:prstGeom prst="rect">
              <a:avLst/>
            </a:prstGeom>
          </p:spPr>
          <p:txBody>
            <a:bodyPr vert="horz" wrap="square" lIns="0" tIns="0" rIns="0" bIns="0" rtlCol="0">
              <a:spAutoFit/>
            </a:bodyPr>
            <a:lstStyle/>
            <a:p>
              <a:pPr marL="205920" marR="889795" indent="-205920" defTabSz="806867">
                <a:lnSpc>
                  <a:spcPct val="102899"/>
                </a:lnSpc>
                <a:spcBef>
                  <a:spcPts val="35"/>
                </a:spcBef>
                <a:buClr>
                  <a:srgbClr val="004D9F"/>
                </a:buClr>
                <a:buSzPct val="123529"/>
                <a:buFont typeface="Gotham"/>
                <a:buChar char="•"/>
              </a:pPr>
              <a:r>
                <a:rPr lang="en-US" sz="1765" i="1">
                  <a:solidFill>
                    <a:srgbClr val="5E5F61"/>
                  </a:solidFill>
                  <a:latin typeface="Trebuchet MS" panose="020B0703020202090204" pitchFamily="34" charset="0"/>
                  <a:cs typeface="Karmina Sans"/>
                </a:rPr>
                <a:t>In Vitro </a:t>
              </a:r>
              <a:r>
                <a:rPr lang="en-US" sz="1765">
                  <a:solidFill>
                    <a:srgbClr val="5E5F61"/>
                  </a:solidFill>
                  <a:latin typeface="Trebuchet MS" panose="020B0703020202090204" pitchFamily="34" charset="0"/>
                  <a:cs typeface="Karmina Sans"/>
                </a:rPr>
                <a:t>Diagnostic (IVD) Companies </a:t>
              </a:r>
            </a:p>
            <a:p>
              <a:pPr marL="205920" marR="872424" indent="-205920" defTabSz="806867">
                <a:lnSpc>
                  <a:spcPct val="102899"/>
                </a:lnSpc>
                <a:spcBef>
                  <a:spcPts val="1191"/>
                </a:spcBef>
                <a:buClr>
                  <a:srgbClr val="004D9F"/>
                </a:buClr>
                <a:buSzPct val="123529"/>
                <a:buFont typeface="Gotham"/>
                <a:buChar char="•"/>
              </a:pPr>
              <a:r>
                <a:rPr sz="1765">
                  <a:solidFill>
                    <a:srgbClr val="5E5F61"/>
                  </a:solidFill>
                  <a:latin typeface="Trebuchet MS" panose="020B0703020202090204" pitchFamily="34" charset="0"/>
                  <a:cs typeface="Karmina Sans"/>
                </a:rPr>
                <a:t>Pharma</a:t>
              </a:r>
              <a:r>
                <a:rPr sz="1765" spc="-26">
                  <a:solidFill>
                    <a:srgbClr val="5E5F61"/>
                  </a:solidFill>
                  <a:latin typeface="Trebuchet MS" panose="020B0703020202090204" pitchFamily="34" charset="0"/>
                  <a:cs typeface="Karmina Sans"/>
                </a:rPr>
                <a:t>c</a:t>
              </a:r>
              <a:r>
                <a:rPr sz="1765">
                  <a:solidFill>
                    <a:srgbClr val="5E5F61"/>
                  </a:solidFill>
                  <a:latin typeface="Trebuchet MS" panose="020B0703020202090204" pitchFamily="34" charset="0"/>
                  <a:cs typeface="Karmina Sans"/>
                </a:rPr>
                <a:t>eutical  </a:t>
              </a:r>
              <a:r>
                <a:rPr sz="1765" spc="-9">
                  <a:solidFill>
                    <a:srgbClr val="5E5F61"/>
                  </a:solidFill>
                  <a:latin typeface="Trebuchet MS" panose="020B0703020202090204" pitchFamily="34" charset="0"/>
                  <a:cs typeface="Karmina Sans"/>
                </a:rPr>
                <a:t>Manufacturers</a:t>
              </a:r>
              <a:endParaRPr lang="en-US" sz="1765" spc="-9">
                <a:solidFill>
                  <a:srgbClr val="5E5F61"/>
                </a:solidFill>
                <a:latin typeface="Trebuchet MS" panose="020B0703020202090204" pitchFamily="34" charset="0"/>
                <a:cs typeface="Karmina Sans"/>
              </a:endParaRPr>
            </a:p>
            <a:p>
              <a:pPr marL="205920" marR="872424" indent="-205920" defTabSz="806867">
                <a:lnSpc>
                  <a:spcPct val="102899"/>
                </a:lnSpc>
                <a:spcBef>
                  <a:spcPts val="1191"/>
                </a:spcBef>
                <a:buClr>
                  <a:srgbClr val="004D9F"/>
                </a:buClr>
                <a:buSzPct val="123529"/>
                <a:buFont typeface="Gotham"/>
                <a:buChar char="•"/>
              </a:pPr>
              <a:r>
                <a:rPr lang="en-US" sz="1765" spc="-9">
                  <a:solidFill>
                    <a:srgbClr val="5E5F61"/>
                  </a:solidFill>
                  <a:latin typeface="Trebuchet MS" panose="020B0703020202090204" pitchFamily="34" charset="0"/>
                  <a:cs typeface="Karmina Sans"/>
                </a:rPr>
                <a:t>Trade Groups</a:t>
              </a:r>
              <a:endParaRPr sz="1765">
                <a:solidFill>
                  <a:prstClr val="black"/>
                </a:solidFill>
                <a:latin typeface="Trebuchet MS" panose="020B0703020202090204" pitchFamily="34" charset="0"/>
                <a:cs typeface="Karmina Sans"/>
              </a:endParaRPr>
            </a:p>
          </p:txBody>
        </p:sp>
        <p:sp>
          <p:nvSpPr>
            <p:cNvPr id="14" name="object 7">
              <a:extLst>
                <a:ext uri="{FF2B5EF4-FFF2-40B4-BE49-F238E27FC236}">
                  <a16:creationId xmlns:a16="http://schemas.microsoft.com/office/drawing/2014/main" id="{501458F4-2743-5F43-A907-66468A1E7BD0}"/>
                </a:ext>
              </a:extLst>
            </p:cNvPr>
            <p:cNvSpPr txBox="1"/>
            <p:nvPr/>
          </p:nvSpPr>
          <p:spPr>
            <a:xfrm>
              <a:off x="8545335" y="3754219"/>
              <a:ext cx="2929255" cy="1570825"/>
            </a:xfrm>
            <a:prstGeom prst="rect">
              <a:avLst/>
            </a:prstGeom>
          </p:spPr>
          <p:txBody>
            <a:bodyPr vert="horz" wrap="square" lIns="0" tIns="102534" rIns="0" bIns="0" rtlCol="0">
              <a:spAutoFit/>
            </a:bodyPr>
            <a:lstStyle/>
            <a:p>
              <a:pPr marL="489163" indent="-201717" defTabSz="806867">
                <a:spcBef>
                  <a:spcPts val="807"/>
                </a:spcBef>
                <a:buClr>
                  <a:srgbClr val="004D9F"/>
                </a:buClr>
                <a:buSzPct val="123529"/>
                <a:buFont typeface="Gotham"/>
                <a:buChar char="•"/>
                <a:tabLst>
                  <a:tab pos="489723" algn="l"/>
                </a:tabLst>
              </a:pPr>
              <a:r>
                <a:rPr sz="1765" spc="-4">
                  <a:solidFill>
                    <a:srgbClr val="5E5F61"/>
                  </a:solidFill>
                  <a:latin typeface="Trebuchet MS" panose="020B0703020202090204" pitchFamily="34" charset="0"/>
                  <a:cs typeface="Karmina Sans"/>
                </a:rPr>
                <a:t>Public</a:t>
              </a:r>
              <a:r>
                <a:rPr sz="1765" spc="-88">
                  <a:solidFill>
                    <a:srgbClr val="5E5F61"/>
                  </a:solidFill>
                  <a:latin typeface="Trebuchet MS" panose="020B0703020202090204" pitchFamily="34" charset="0"/>
                  <a:cs typeface="Karmina Sans"/>
                </a:rPr>
                <a:t> </a:t>
              </a:r>
              <a:r>
                <a:rPr sz="1765">
                  <a:solidFill>
                    <a:srgbClr val="5E5F61"/>
                  </a:solidFill>
                  <a:latin typeface="Trebuchet MS" panose="020B0703020202090204" pitchFamily="34" charset="0"/>
                  <a:cs typeface="Karmina Sans"/>
                </a:rPr>
                <a:t>Health</a:t>
              </a:r>
              <a:endParaRPr lang="en-US" sz="1765">
                <a:solidFill>
                  <a:prstClr val="black"/>
                </a:solidFill>
                <a:latin typeface="Trebuchet MS" panose="020B0703020202090204" pitchFamily="34" charset="0"/>
                <a:cs typeface="Karmina Sans"/>
              </a:endParaRPr>
            </a:p>
            <a:p>
              <a:pPr marL="489163" indent="-201717" defTabSz="806867">
                <a:spcBef>
                  <a:spcPts val="1244"/>
                </a:spcBef>
                <a:buClr>
                  <a:srgbClr val="004D9F"/>
                </a:buClr>
                <a:buSzPct val="123529"/>
                <a:buFont typeface="Gotham"/>
                <a:buChar char="•"/>
                <a:tabLst>
                  <a:tab pos="489723" algn="l"/>
                </a:tabLst>
              </a:pPr>
              <a:r>
                <a:rPr lang="en-US" sz="1765" spc="-4">
                  <a:solidFill>
                    <a:srgbClr val="5E5F61"/>
                  </a:solidFill>
                  <a:latin typeface="Trebuchet MS" panose="020B0703020202090204" pitchFamily="34" charset="0"/>
                  <a:cs typeface="Karmina Sans"/>
                </a:rPr>
                <a:t>Regulatory Agencies</a:t>
              </a:r>
            </a:p>
            <a:p>
              <a:pPr marL="489163" indent="-201717" defTabSz="806867">
                <a:spcBef>
                  <a:spcPts val="1244"/>
                </a:spcBef>
                <a:buClr>
                  <a:srgbClr val="004D9F"/>
                </a:buClr>
                <a:buSzPct val="123529"/>
                <a:buFont typeface="Gotham"/>
                <a:buChar char="•"/>
                <a:tabLst>
                  <a:tab pos="489723" algn="l"/>
                </a:tabLst>
              </a:pPr>
              <a:r>
                <a:rPr lang="en-US" sz="1765" spc="-4">
                  <a:solidFill>
                    <a:srgbClr val="5E5F61"/>
                  </a:solidFill>
                  <a:latin typeface="Trebuchet MS" panose="020B0703020202090204" pitchFamily="34" charset="0"/>
                  <a:cs typeface="Karmina Sans"/>
                </a:rPr>
                <a:t>Accreditors</a:t>
              </a:r>
            </a:p>
            <a:p>
              <a:pPr marL="489163" indent="-201717" defTabSz="806867">
                <a:spcBef>
                  <a:spcPts val="1244"/>
                </a:spcBef>
                <a:buClr>
                  <a:srgbClr val="004D9F"/>
                </a:buClr>
                <a:buSzPct val="123529"/>
                <a:buFont typeface="Gotham"/>
                <a:buChar char="•"/>
                <a:tabLst>
                  <a:tab pos="489723" algn="l"/>
                </a:tabLst>
              </a:pPr>
              <a:r>
                <a:rPr lang="en-US" sz="1765" spc="-4">
                  <a:solidFill>
                    <a:srgbClr val="5E5F61"/>
                  </a:solidFill>
                  <a:latin typeface="Trebuchet MS" panose="020B0703020202090204" pitchFamily="34" charset="0"/>
                  <a:cs typeface="Karmina Sans"/>
                </a:rPr>
                <a:t>Ministries of Health</a:t>
              </a:r>
            </a:p>
          </p:txBody>
        </p:sp>
        <p:sp>
          <p:nvSpPr>
            <p:cNvPr id="15" name="object 19">
              <a:extLst>
                <a:ext uri="{FF2B5EF4-FFF2-40B4-BE49-F238E27FC236}">
                  <a16:creationId xmlns:a16="http://schemas.microsoft.com/office/drawing/2014/main" id="{CE95B61C-FA0A-8241-86EB-DDDBA84B469A}"/>
                </a:ext>
              </a:extLst>
            </p:cNvPr>
            <p:cNvSpPr/>
            <p:nvPr/>
          </p:nvSpPr>
          <p:spPr>
            <a:xfrm>
              <a:off x="9745884" y="2414415"/>
              <a:ext cx="528320" cy="507365"/>
            </a:xfrm>
            <a:custGeom>
              <a:avLst/>
              <a:gdLst/>
              <a:ahLst/>
              <a:cxnLst/>
              <a:rect l="l" t="t" r="r" b="b"/>
              <a:pathLst>
                <a:path w="528320" h="507364">
                  <a:moveTo>
                    <a:pt x="264909" y="0"/>
                  </a:moveTo>
                  <a:lnTo>
                    <a:pt x="263093" y="0"/>
                  </a:lnTo>
                  <a:lnTo>
                    <a:pt x="28956" y="101333"/>
                  </a:lnTo>
                  <a:lnTo>
                    <a:pt x="27406" y="104292"/>
                  </a:lnTo>
                  <a:lnTo>
                    <a:pt x="28625" y="110185"/>
                  </a:lnTo>
                  <a:lnTo>
                    <a:pt x="31216" y="112293"/>
                  </a:lnTo>
                  <a:lnTo>
                    <a:pt x="497332" y="112293"/>
                  </a:lnTo>
                  <a:lnTo>
                    <a:pt x="500176" y="109461"/>
                  </a:lnTo>
                  <a:lnTo>
                    <a:pt x="500176" y="103162"/>
                  </a:lnTo>
                  <a:lnTo>
                    <a:pt x="498373" y="100787"/>
                  </a:lnTo>
                  <a:lnTo>
                    <a:pt x="495858" y="99948"/>
                  </a:lnTo>
                  <a:lnTo>
                    <a:pt x="495095" y="99618"/>
                  </a:lnTo>
                  <a:lnTo>
                    <a:pt x="64833" y="99618"/>
                  </a:lnTo>
                  <a:lnTo>
                    <a:pt x="264007" y="13423"/>
                  </a:lnTo>
                  <a:lnTo>
                    <a:pt x="295927" y="13423"/>
                  </a:lnTo>
                  <a:lnTo>
                    <a:pt x="264909" y="0"/>
                  </a:lnTo>
                  <a:close/>
                </a:path>
                <a:path w="528320" h="507364">
                  <a:moveTo>
                    <a:pt x="295927" y="13423"/>
                  </a:moveTo>
                  <a:lnTo>
                    <a:pt x="264007" y="13423"/>
                  </a:lnTo>
                  <a:lnTo>
                    <a:pt x="463169" y="99618"/>
                  </a:lnTo>
                  <a:lnTo>
                    <a:pt x="495095" y="99618"/>
                  </a:lnTo>
                  <a:lnTo>
                    <a:pt x="295927" y="13423"/>
                  </a:lnTo>
                  <a:close/>
                </a:path>
                <a:path w="528320" h="507364">
                  <a:moveTo>
                    <a:pt x="497319" y="124980"/>
                  </a:moveTo>
                  <a:lnTo>
                    <a:pt x="30683" y="124980"/>
                  </a:lnTo>
                  <a:lnTo>
                    <a:pt x="27838" y="127812"/>
                  </a:lnTo>
                  <a:lnTo>
                    <a:pt x="27838" y="165823"/>
                  </a:lnTo>
                  <a:lnTo>
                    <a:pt x="30683" y="168655"/>
                  </a:lnTo>
                  <a:lnTo>
                    <a:pt x="497319" y="168655"/>
                  </a:lnTo>
                  <a:lnTo>
                    <a:pt x="500164" y="165823"/>
                  </a:lnTo>
                  <a:lnTo>
                    <a:pt x="500164" y="155981"/>
                  </a:lnTo>
                  <a:lnTo>
                    <a:pt x="40525" y="155981"/>
                  </a:lnTo>
                  <a:lnTo>
                    <a:pt x="40525" y="137655"/>
                  </a:lnTo>
                  <a:lnTo>
                    <a:pt x="500164" y="137655"/>
                  </a:lnTo>
                  <a:lnTo>
                    <a:pt x="500164" y="127812"/>
                  </a:lnTo>
                  <a:lnTo>
                    <a:pt x="497319" y="124980"/>
                  </a:lnTo>
                  <a:close/>
                </a:path>
                <a:path w="528320" h="507364">
                  <a:moveTo>
                    <a:pt x="500164" y="137655"/>
                  </a:moveTo>
                  <a:lnTo>
                    <a:pt x="487489" y="137655"/>
                  </a:lnTo>
                  <a:lnTo>
                    <a:pt x="487489" y="155981"/>
                  </a:lnTo>
                  <a:lnTo>
                    <a:pt x="500164" y="155981"/>
                  </a:lnTo>
                  <a:lnTo>
                    <a:pt x="500164" y="137655"/>
                  </a:lnTo>
                  <a:close/>
                </a:path>
                <a:path w="528320" h="507364">
                  <a:moveTo>
                    <a:pt x="497319" y="407847"/>
                  </a:moveTo>
                  <a:lnTo>
                    <a:pt x="30683" y="407847"/>
                  </a:lnTo>
                  <a:lnTo>
                    <a:pt x="27838" y="410692"/>
                  </a:lnTo>
                  <a:lnTo>
                    <a:pt x="27838" y="448690"/>
                  </a:lnTo>
                  <a:lnTo>
                    <a:pt x="30683" y="451535"/>
                  </a:lnTo>
                  <a:lnTo>
                    <a:pt x="497319" y="451535"/>
                  </a:lnTo>
                  <a:lnTo>
                    <a:pt x="500164" y="448690"/>
                  </a:lnTo>
                  <a:lnTo>
                    <a:pt x="500164" y="438861"/>
                  </a:lnTo>
                  <a:lnTo>
                    <a:pt x="40525" y="438861"/>
                  </a:lnTo>
                  <a:lnTo>
                    <a:pt x="40525" y="420535"/>
                  </a:lnTo>
                  <a:lnTo>
                    <a:pt x="500164" y="420535"/>
                  </a:lnTo>
                  <a:lnTo>
                    <a:pt x="500164" y="410692"/>
                  </a:lnTo>
                  <a:lnTo>
                    <a:pt x="497319" y="407847"/>
                  </a:lnTo>
                  <a:close/>
                </a:path>
                <a:path w="528320" h="507364">
                  <a:moveTo>
                    <a:pt x="500164" y="420535"/>
                  </a:moveTo>
                  <a:lnTo>
                    <a:pt x="487489" y="420535"/>
                  </a:lnTo>
                  <a:lnTo>
                    <a:pt x="487489" y="438861"/>
                  </a:lnTo>
                  <a:lnTo>
                    <a:pt x="500164" y="438861"/>
                  </a:lnTo>
                  <a:lnTo>
                    <a:pt x="500164" y="420535"/>
                  </a:lnTo>
                  <a:close/>
                </a:path>
                <a:path w="528320" h="507364">
                  <a:moveTo>
                    <a:pt x="525170" y="462267"/>
                  </a:moveTo>
                  <a:lnTo>
                    <a:pt x="2832" y="462267"/>
                  </a:lnTo>
                  <a:lnTo>
                    <a:pt x="0" y="465099"/>
                  </a:lnTo>
                  <a:lnTo>
                    <a:pt x="0" y="503923"/>
                  </a:lnTo>
                  <a:lnTo>
                    <a:pt x="2832" y="506755"/>
                  </a:lnTo>
                  <a:lnTo>
                    <a:pt x="525170" y="506755"/>
                  </a:lnTo>
                  <a:lnTo>
                    <a:pt x="528015" y="503923"/>
                  </a:lnTo>
                  <a:lnTo>
                    <a:pt x="528015" y="494080"/>
                  </a:lnTo>
                  <a:lnTo>
                    <a:pt x="12674" y="494080"/>
                  </a:lnTo>
                  <a:lnTo>
                    <a:pt x="12674" y="474941"/>
                  </a:lnTo>
                  <a:lnTo>
                    <a:pt x="528015" y="474941"/>
                  </a:lnTo>
                  <a:lnTo>
                    <a:pt x="528015" y="465099"/>
                  </a:lnTo>
                  <a:lnTo>
                    <a:pt x="525170" y="462267"/>
                  </a:lnTo>
                  <a:close/>
                </a:path>
                <a:path w="528320" h="507364">
                  <a:moveTo>
                    <a:pt x="528015" y="474941"/>
                  </a:moveTo>
                  <a:lnTo>
                    <a:pt x="515327" y="474941"/>
                  </a:lnTo>
                  <a:lnTo>
                    <a:pt x="515327" y="494080"/>
                  </a:lnTo>
                  <a:lnTo>
                    <a:pt x="528015" y="494080"/>
                  </a:lnTo>
                  <a:lnTo>
                    <a:pt x="528015" y="474941"/>
                  </a:lnTo>
                  <a:close/>
                </a:path>
                <a:path w="528320" h="507364">
                  <a:moveTo>
                    <a:pt x="351040" y="180593"/>
                  </a:moveTo>
                  <a:lnTo>
                    <a:pt x="283044" y="180593"/>
                  </a:lnTo>
                  <a:lnTo>
                    <a:pt x="280200" y="183426"/>
                  </a:lnTo>
                  <a:lnTo>
                    <a:pt x="280200" y="394792"/>
                  </a:lnTo>
                  <a:lnTo>
                    <a:pt x="283044" y="397636"/>
                  </a:lnTo>
                  <a:lnTo>
                    <a:pt x="351040" y="397636"/>
                  </a:lnTo>
                  <a:lnTo>
                    <a:pt x="353872" y="394792"/>
                  </a:lnTo>
                  <a:lnTo>
                    <a:pt x="353872" y="384949"/>
                  </a:lnTo>
                  <a:lnTo>
                    <a:pt x="292887" y="384949"/>
                  </a:lnTo>
                  <a:lnTo>
                    <a:pt x="292887" y="193268"/>
                  </a:lnTo>
                  <a:lnTo>
                    <a:pt x="353872" y="193268"/>
                  </a:lnTo>
                  <a:lnTo>
                    <a:pt x="353872" y="183426"/>
                  </a:lnTo>
                  <a:lnTo>
                    <a:pt x="351040" y="180593"/>
                  </a:lnTo>
                  <a:close/>
                </a:path>
                <a:path w="528320" h="507364">
                  <a:moveTo>
                    <a:pt x="353872" y="193268"/>
                  </a:moveTo>
                  <a:lnTo>
                    <a:pt x="341198" y="193268"/>
                  </a:lnTo>
                  <a:lnTo>
                    <a:pt x="341198" y="384949"/>
                  </a:lnTo>
                  <a:lnTo>
                    <a:pt x="353872" y="384949"/>
                  </a:lnTo>
                  <a:lnTo>
                    <a:pt x="353872" y="193268"/>
                  </a:lnTo>
                  <a:close/>
                </a:path>
                <a:path w="528320" h="507364">
                  <a:moveTo>
                    <a:pt x="457111" y="180593"/>
                  </a:moveTo>
                  <a:lnTo>
                    <a:pt x="389115" y="180593"/>
                  </a:lnTo>
                  <a:lnTo>
                    <a:pt x="386283" y="183426"/>
                  </a:lnTo>
                  <a:lnTo>
                    <a:pt x="386283" y="394792"/>
                  </a:lnTo>
                  <a:lnTo>
                    <a:pt x="389115" y="397636"/>
                  </a:lnTo>
                  <a:lnTo>
                    <a:pt x="457111" y="397636"/>
                  </a:lnTo>
                  <a:lnTo>
                    <a:pt x="459943" y="394792"/>
                  </a:lnTo>
                  <a:lnTo>
                    <a:pt x="459943" y="384949"/>
                  </a:lnTo>
                  <a:lnTo>
                    <a:pt x="398957" y="384949"/>
                  </a:lnTo>
                  <a:lnTo>
                    <a:pt x="398957" y="193268"/>
                  </a:lnTo>
                  <a:lnTo>
                    <a:pt x="459943" y="193268"/>
                  </a:lnTo>
                  <a:lnTo>
                    <a:pt x="459943" y="183426"/>
                  </a:lnTo>
                  <a:lnTo>
                    <a:pt x="457111" y="180593"/>
                  </a:lnTo>
                  <a:close/>
                </a:path>
                <a:path w="528320" h="507364">
                  <a:moveTo>
                    <a:pt x="459943" y="193268"/>
                  </a:moveTo>
                  <a:lnTo>
                    <a:pt x="447268" y="193268"/>
                  </a:lnTo>
                  <a:lnTo>
                    <a:pt x="447268" y="384949"/>
                  </a:lnTo>
                  <a:lnTo>
                    <a:pt x="459943" y="384949"/>
                  </a:lnTo>
                  <a:lnTo>
                    <a:pt x="459943" y="193268"/>
                  </a:lnTo>
                  <a:close/>
                </a:path>
                <a:path w="528320" h="507364">
                  <a:moveTo>
                    <a:pt x="243141" y="180593"/>
                  </a:moveTo>
                  <a:lnTo>
                    <a:pt x="176974" y="180593"/>
                  </a:lnTo>
                  <a:lnTo>
                    <a:pt x="174129" y="183426"/>
                  </a:lnTo>
                  <a:lnTo>
                    <a:pt x="174129" y="394792"/>
                  </a:lnTo>
                  <a:lnTo>
                    <a:pt x="176974" y="397636"/>
                  </a:lnTo>
                  <a:lnTo>
                    <a:pt x="244957" y="397636"/>
                  </a:lnTo>
                  <a:lnTo>
                    <a:pt x="247802" y="394792"/>
                  </a:lnTo>
                  <a:lnTo>
                    <a:pt x="247802" y="384949"/>
                  </a:lnTo>
                  <a:lnTo>
                    <a:pt x="186817" y="384949"/>
                  </a:lnTo>
                  <a:lnTo>
                    <a:pt x="186817" y="193268"/>
                  </a:lnTo>
                  <a:lnTo>
                    <a:pt x="247802" y="193268"/>
                  </a:lnTo>
                  <a:lnTo>
                    <a:pt x="247802" y="185254"/>
                  </a:lnTo>
                  <a:lnTo>
                    <a:pt x="247142" y="183641"/>
                  </a:lnTo>
                  <a:lnTo>
                    <a:pt x="244754" y="181267"/>
                  </a:lnTo>
                  <a:lnTo>
                    <a:pt x="243141" y="180593"/>
                  </a:lnTo>
                  <a:close/>
                </a:path>
                <a:path w="528320" h="507364">
                  <a:moveTo>
                    <a:pt x="247802" y="193268"/>
                  </a:moveTo>
                  <a:lnTo>
                    <a:pt x="235127" y="193268"/>
                  </a:lnTo>
                  <a:lnTo>
                    <a:pt x="235115" y="384949"/>
                  </a:lnTo>
                  <a:lnTo>
                    <a:pt x="247802" y="384949"/>
                  </a:lnTo>
                  <a:lnTo>
                    <a:pt x="247802" y="193268"/>
                  </a:lnTo>
                  <a:close/>
                </a:path>
                <a:path w="528320" h="507364">
                  <a:moveTo>
                    <a:pt x="138887" y="180593"/>
                  </a:moveTo>
                  <a:lnTo>
                    <a:pt x="70891" y="180593"/>
                  </a:lnTo>
                  <a:lnTo>
                    <a:pt x="68059" y="183426"/>
                  </a:lnTo>
                  <a:lnTo>
                    <a:pt x="68059" y="394792"/>
                  </a:lnTo>
                  <a:lnTo>
                    <a:pt x="70891" y="397636"/>
                  </a:lnTo>
                  <a:lnTo>
                    <a:pt x="138887" y="397636"/>
                  </a:lnTo>
                  <a:lnTo>
                    <a:pt x="141732" y="394792"/>
                  </a:lnTo>
                  <a:lnTo>
                    <a:pt x="141732" y="384949"/>
                  </a:lnTo>
                  <a:lnTo>
                    <a:pt x="80733" y="384949"/>
                  </a:lnTo>
                  <a:lnTo>
                    <a:pt x="80733" y="193268"/>
                  </a:lnTo>
                  <a:lnTo>
                    <a:pt x="141732" y="193268"/>
                  </a:lnTo>
                  <a:lnTo>
                    <a:pt x="141732" y="183426"/>
                  </a:lnTo>
                  <a:lnTo>
                    <a:pt x="138887" y="180593"/>
                  </a:lnTo>
                  <a:close/>
                </a:path>
                <a:path w="528320" h="507364">
                  <a:moveTo>
                    <a:pt x="141732" y="193268"/>
                  </a:moveTo>
                  <a:lnTo>
                    <a:pt x="129044" y="193268"/>
                  </a:lnTo>
                  <a:lnTo>
                    <a:pt x="129044" y="384949"/>
                  </a:lnTo>
                  <a:lnTo>
                    <a:pt x="141732" y="384949"/>
                  </a:lnTo>
                  <a:lnTo>
                    <a:pt x="141732" y="193268"/>
                  </a:lnTo>
                  <a:close/>
                </a:path>
              </a:pathLst>
            </a:custGeom>
            <a:solidFill>
              <a:srgbClr val="BFE6F6"/>
            </a:solidFill>
          </p:spPr>
          <p:txBody>
            <a:bodyPr wrap="square" lIns="0" tIns="0" rIns="0" bIns="0" rtlCol="0"/>
            <a:lstStyle/>
            <a:p>
              <a:pPr defTabSz="806867"/>
              <a:endParaRPr sz="1588">
                <a:solidFill>
                  <a:prstClr val="black"/>
                </a:solidFill>
                <a:latin typeface="Trebuchet MS" panose="020B0603020202020204"/>
              </a:endParaRPr>
            </a:p>
          </p:txBody>
        </p:sp>
        <p:sp>
          <p:nvSpPr>
            <p:cNvPr id="16" name="object 20">
              <a:extLst>
                <a:ext uri="{FF2B5EF4-FFF2-40B4-BE49-F238E27FC236}">
                  <a16:creationId xmlns:a16="http://schemas.microsoft.com/office/drawing/2014/main" id="{1AC7D5A5-0283-D949-8A23-8EB5F6620DB2}"/>
                </a:ext>
              </a:extLst>
            </p:cNvPr>
            <p:cNvSpPr/>
            <p:nvPr/>
          </p:nvSpPr>
          <p:spPr>
            <a:xfrm>
              <a:off x="6627329" y="2290513"/>
              <a:ext cx="436245" cy="631190"/>
            </a:xfrm>
            <a:custGeom>
              <a:avLst/>
              <a:gdLst/>
              <a:ahLst/>
              <a:cxnLst/>
              <a:rect l="l" t="t" r="r" b="b"/>
              <a:pathLst>
                <a:path w="436245" h="631189">
                  <a:moveTo>
                    <a:pt x="432663" y="65506"/>
                  </a:moveTo>
                  <a:lnTo>
                    <a:pt x="3276" y="65506"/>
                  </a:lnTo>
                  <a:lnTo>
                    <a:pt x="0" y="69316"/>
                  </a:lnTo>
                  <a:lnTo>
                    <a:pt x="0" y="628116"/>
                  </a:lnTo>
                  <a:lnTo>
                    <a:pt x="3276" y="630656"/>
                  </a:lnTo>
                  <a:lnTo>
                    <a:pt x="186893" y="630656"/>
                  </a:lnTo>
                  <a:lnTo>
                    <a:pt x="190169" y="628116"/>
                  </a:lnTo>
                  <a:lnTo>
                    <a:pt x="190169" y="616686"/>
                  </a:lnTo>
                  <a:lnTo>
                    <a:pt x="14617" y="616686"/>
                  </a:lnTo>
                  <a:lnTo>
                    <a:pt x="14617" y="79476"/>
                  </a:lnTo>
                  <a:lnTo>
                    <a:pt x="435940" y="79476"/>
                  </a:lnTo>
                  <a:lnTo>
                    <a:pt x="435940" y="69316"/>
                  </a:lnTo>
                  <a:lnTo>
                    <a:pt x="432663" y="65506"/>
                  </a:lnTo>
                  <a:close/>
                </a:path>
                <a:path w="436245" h="631189">
                  <a:moveTo>
                    <a:pt x="260388" y="539216"/>
                  </a:moveTo>
                  <a:lnTo>
                    <a:pt x="245770" y="539216"/>
                  </a:lnTo>
                  <a:lnTo>
                    <a:pt x="245770" y="628116"/>
                  </a:lnTo>
                  <a:lnTo>
                    <a:pt x="249046" y="630656"/>
                  </a:lnTo>
                  <a:lnTo>
                    <a:pt x="432663" y="630656"/>
                  </a:lnTo>
                  <a:lnTo>
                    <a:pt x="435940" y="628116"/>
                  </a:lnTo>
                  <a:lnTo>
                    <a:pt x="435940" y="616686"/>
                  </a:lnTo>
                  <a:lnTo>
                    <a:pt x="260388" y="616686"/>
                  </a:lnTo>
                  <a:lnTo>
                    <a:pt x="260388" y="539216"/>
                  </a:lnTo>
                  <a:close/>
                </a:path>
                <a:path w="436245" h="631189">
                  <a:moveTo>
                    <a:pt x="257124" y="523976"/>
                  </a:moveTo>
                  <a:lnTo>
                    <a:pt x="178828" y="523976"/>
                  </a:lnTo>
                  <a:lnTo>
                    <a:pt x="175552" y="527786"/>
                  </a:lnTo>
                  <a:lnTo>
                    <a:pt x="175552" y="616686"/>
                  </a:lnTo>
                  <a:lnTo>
                    <a:pt x="190169" y="616686"/>
                  </a:lnTo>
                  <a:lnTo>
                    <a:pt x="190169" y="539216"/>
                  </a:lnTo>
                  <a:lnTo>
                    <a:pt x="260388" y="539216"/>
                  </a:lnTo>
                  <a:lnTo>
                    <a:pt x="260388" y="527786"/>
                  </a:lnTo>
                  <a:lnTo>
                    <a:pt x="257124" y="523976"/>
                  </a:lnTo>
                  <a:close/>
                </a:path>
                <a:path w="436245" h="631189">
                  <a:moveTo>
                    <a:pt x="435940" y="79476"/>
                  </a:moveTo>
                  <a:lnTo>
                    <a:pt x="421322" y="79476"/>
                  </a:lnTo>
                  <a:lnTo>
                    <a:pt x="421322" y="616686"/>
                  </a:lnTo>
                  <a:lnTo>
                    <a:pt x="435940" y="616686"/>
                  </a:lnTo>
                  <a:lnTo>
                    <a:pt x="435940" y="79476"/>
                  </a:lnTo>
                  <a:close/>
                </a:path>
                <a:path w="436245" h="631189">
                  <a:moveTo>
                    <a:pt x="151790" y="540486"/>
                  </a:moveTo>
                  <a:lnTo>
                    <a:pt x="73494" y="540486"/>
                  </a:lnTo>
                  <a:lnTo>
                    <a:pt x="70218" y="544296"/>
                  </a:lnTo>
                  <a:lnTo>
                    <a:pt x="70218" y="576046"/>
                  </a:lnTo>
                  <a:lnTo>
                    <a:pt x="73494" y="579856"/>
                  </a:lnTo>
                  <a:lnTo>
                    <a:pt x="151790" y="579856"/>
                  </a:lnTo>
                  <a:lnTo>
                    <a:pt x="155054" y="576046"/>
                  </a:lnTo>
                  <a:lnTo>
                    <a:pt x="155054" y="564616"/>
                  </a:lnTo>
                  <a:lnTo>
                    <a:pt x="84835" y="564616"/>
                  </a:lnTo>
                  <a:lnTo>
                    <a:pt x="84835" y="555726"/>
                  </a:lnTo>
                  <a:lnTo>
                    <a:pt x="155054" y="555726"/>
                  </a:lnTo>
                  <a:lnTo>
                    <a:pt x="155054" y="544296"/>
                  </a:lnTo>
                  <a:lnTo>
                    <a:pt x="151790" y="540486"/>
                  </a:lnTo>
                  <a:close/>
                </a:path>
                <a:path w="436245" h="631189">
                  <a:moveTo>
                    <a:pt x="362445" y="540486"/>
                  </a:moveTo>
                  <a:lnTo>
                    <a:pt x="284149" y="540486"/>
                  </a:lnTo>
                  <a:lnTo>
                    <a:pt x="280885" y="544296"/>
                  </a:lnTo>
                  <a:lnTo>
                    <a:pt x="280885" y="576046"/>
                  </a:lnTo>
                  <a:lnTo>
                    <a:pt x="284149" y="579856"/>
                  </a:lnTo>
                  <a:lnTo>
                    <a:pt x="362445" y="579856"/>
                  </a:lnTo>
                  <a:lnTo>
                    <a:pt x="365721" y="576046"/>
                  </a:lnTo>
                  <a:lnTo>
                    <a:pt x="365721" y="564616"/>
                  </a:lnTo>
                  <a:lnTo>
                    <a:pt x="295503" y="564616"/>
                  </a:lnTo>
                  <a:lnTo>
                    <a:pt x="295503" y="555726"/>
                  </a:lnTo>
                  <a:lnTo>
                    <a:pt x="365721" y="555726"/>
                  </a:lnTo>
                  <a:lnTo>
                    <a:pt x="365721" y="544296"/>
                  </a:lnTo>
                  <a:lnTo>
                    <a:pt x="362445" y="540486"/>
                  </a:lnTo>
                  <a:close/>
                </a:path>
                <a:path w="436245" h="631189">
                  <a:moveTo>
                    <a:pt x="155054" y="555726"/>
                  </a:moveTo>
                  <a:lnTo>
                    <a:pt x="140436" y="555726"/>
                  </a:lnTo>
                  <a:lnTo>
                    <a:pt x="140436" y="564616"/>
                  </a:lnTo>
                  <a:lnTo>
                    <a:pt x="155054" y="564616"/>
                  </a:lnTo>
                  <a:lnTo>
                    <a:pt x="155054" y="555726"/>
                  </a:lnTo>
                  <a:close/>
                </a:path>
                <a:path w="436245" h="631189">
                  <a:moveTo>
                    <a:pt x="365721" y="555726"/>
                  </a:moveTo>
                  <a:lnTo>
                    <a:pt x="351104" y="555726"/>
                  </a:lnTo>
                  <a:lnTo>
                    <a:pt x="351104" y="564616"/>
                  </a:lnTo>
                  <a:lnTo>
                    <a:pt x="365721" y="564616"/>
                  </a:lnTo>
                  <a:lnTo>
                    <a:pt x="365721" y="555726"/>
                  </a:lnTo>
                  <a:close/>
                </a:path>
                <a:path w="436245" h="631189">
                  <a:moveTo>
                    <a:pt x="138595" y="427456"/>
                  </a:moveTo>
                  <a:lnTo>
                    <a:pt x="51549" y="427456"/>
                  </a:lnTo>
                  <a:lnTo>
                    <a:pt x="48272" y="429996"/>
                  </a:lnTo>
                  <a:lnTo>
                    <a:pt x="48272" y="482066"/>
                  </a:lnTo>
                  <a:lnTo>
                    <a:pt x="51549" y="485876"/>
                  </a:lnTo>
                  <a:lnTo>
                    <a:pt x="138595" y="485876"/>
                  </a:lnTo>
                  <a:lnTo>
                    <a:pt x="141871" y="482066"/>
                  </a:lnTo>
                  <a:lnTo>
                    <a:pt x="141871" y="470636"/>
                  </a:lnTo>
                  <a:lnTo>
                    <a:pt x="62890" y="470636"/>
                  </a:lnTo>
                  <a:lnTo>
                    <a:pt x="62890" y="441426"/>
                  </a:lnTo>
                  <a:lnTo>
                    <a:pt x="141871" y="441426"/>
                  </a:lnTo>
                  <a:lnTo>
                    <a:pt x="141871" y="429996"/>
                  </a:lnTo>
                  <a:lnTo>
                    <a:pt x="138595" y="427456"/>
                  </a:lnTo>
                  <a:close/>
                </a:path>
                <a:path w="436245" h="631189">
                  <a:moveTo>
                    <a:pt x="243954" y="427456"/>
                  </a:moveTo>
                  <a:lnTo>
                    <a:pt x="191985" y="427456"/>
                  </a:lnTo>
                  <a:lnTo>
                    <a:pt x="188721" y="429996"/>
                  </a:lnTo>
                  <a:lnTo>
                    <a:pt x="188721" y="482066"/>
                  </a:lnTo>
                  <a:lnTo>
                    <a:pt x="191985" y="485876"/>
                  </a:lnTo>
                  <a:lnTo>
                    <a:pt x="243954" y="485876"/>
                  </a:lnTo>
                  <a:lnTo>
                    <a:pt x="247218" y="482066"/>
                  </a:lnTo>
                  <a:lnTo>
                    <a:pt x="247218" y="470636"/>
                  </a:lnTo>
                  <a:lnTo>
                    <a:pt x="203339" y="470636"/>
                  </a:lnTo>
                  <a:lnTo>
                    <a:pt x="203339" y="441426"/>
                  </a:lnTo>
                  <a:lnTo>
                    <a:pt x="247218" y="441426"/>
                  </a:lnTo>
                  <a:lnTo>
                    <a:pt x="247218" y="429996"/>
                  </a:lnTo>
                  <a:lnTo>
                    <a:pt x="243954" y="427456"/>
                  </a:lnTo>
                  <a:close/>
                </a:path>
                <a:path w="436245" h="631189">
                  <a:moveTo>
                    <a:pt x="384390" y="427456"/>
                  </a:moveTo>
                  <a:lnTo>
                    <a:pt x="297345" y="427456"/>
                  </a:lnTo>
                  <a:lnTo>
                    <a:pt x="294068" y="429996"/>
                  </a:lnTo>
                  <a:lnTo>
                    <a:pt x="294068" y="482066"/>
                  </a:lnTo>
                  <a:lnTo>
                    <a:pt x="297345" y="485876"/>
                  </a:lnTo>
                  <a:lnTo>
                    <a:pt x="384390" y="485876"/>
                  </a:lnTo>
                  <a:lnTo>
                    <a:pt x="387667" y="482066"/>
                  </a:lnTo>
                  <a:lnTo>
                    <a:pt x="387667" y="470636"/>
                  </a:lnTo>
                  <a:lnTo>
                    <a:pt x="308698" y="470636"/>
                  </a:lnTo>
                  <a:lnTo>
                    <a:pt x="308698" y="441426"/>
                  </a:lnTo>
                  <a:lnTo>
                    <a:pt x="387667" y="441426"/>
                  </a:lnTo>
                  <a:lnTo>
                    <a:pt x="387667" y="429996"/>
                  </a:lnTo>
                  <a:lnTo>
                    <a:pt x="384390" y="427456"/>
                  </a:lnTo>
                  <a:close/>
                </a:path>
                <a:path w="436245" h="631189">
                  <a:moveTo>
                    <a:pt x="141871" y="441426"/>
                  </a:moveTo>
                  <a:lnTo>
                    <a:pt x="127241" y="441426"/>
                  </a:lnTo>
                  <a:lnTo>
                    <a:pt x="127241" y="470636"/>
                  </a:lnTo>
                  <a:lnTo>
                    <a:pt x="141871" y="470636"/>
                  </a:lnTo>
                  <a:lnTo>
                    <a:pt x="141871" y="441426"/>
                  </a:lnTo>
                  <a:close/>
                </a:path>
                <a:path w="436245" h="631189">
                  <a:moveTo>
                    <a:pt x="247218" y="441426"/>
                  </a:moveTo>
                  <a:lnTo>
                    <a:pt x="232613" y="441426"/>
                  </a:lnTo>
                  <a:lnTo>
                    <a:pt x="232613" y="470636"/>
                  </a:lnTo>
                  <a:lnTo>
                    <a:pt x="247218" y="470636"/>
                  </a:lnTo>
                  <a:lnTo>
                    <a:pt x="247218" y="441426"/>
                  </a:lnTo>
                  <a:close/>
                </a:path>
                <a:path w="436245" h="631189">
                  <a:moveTo>
                    <a:pt x="387667" y="441426"/>
                  </a:moveTo>
                  <a:lnTo>
                    <a:pt x="373049" y="441426"/>
                  </a:lnTo>
                  <a:lnTo>
                    <a:pt x="373049" y="470636"/>
                  </a:lnTo>
                  <a:lnTo>
                    <a:pt x="387667" y="470636"/>
                  </a:lnTo>
                  <a:lnTo>
                    <a:pt x="387667" y="441426"/>
                  </a:lnTo>
                  <a:close/>
                </a:path>
                <a:path w="436245" h="631189">
                  <a:moveTo>
                    <a:pt x="138595" y="356336"/>
                  </a:moveTo>
                  <a:lnTo>
                    <a:pt x="51549" y="356336"/>
                  </a:lnTo>
                  <a:lnTo>
                    <a:pt x="48272" y="360146"/>
                  </a:lnTo>
                  <a:lnTo>
                    <a:pt x="48272" y="412216"/>
                  </a:lnTo>
                  <a:lnTo>
                    <a:pt x="51549" y="414756"/>
                  </a:lnTo>
                  <a:lnTo>
                    <a:pt x="138595" y="414756"/>
                  </a:lnTo>
                  <a:lnTo>
                    <a:pt x="141871" y="412216"/>
                  </a:lnTo>
                  <a:lnTo>
                    <a:pt x="141871" y="400786"/>
                  </a:lnTo>
                  <a:lnTo>
                    <a:pt x="62890" y="400786"/>
                  </a:lnTo>
                  <a:lnTo>
                    <a:pt x="62890" y="371576"/>
                  </a:lnTo>
                  <a:lnTo>
                    <a:pt x="141871" y="371576"/>
                  </a:lnTo>
                  <a:lnTo>
                    <a:pt x="141871" y="360146"/>
                  </a:lnTo>
                  <a:lnTo>
                    <a:pt x="138595" y="356336"/>
                  </a:lnTo>
                  <a:close/>
                </a:path>
                <a:path w="436245" h="631189">
                  <a:moveTo>
                    <a:pt x="243954" y="356336"/>
                  </a:moveTo>
                  <a:lnTo>
                    <a:pt x="191985" y="356336"/>
                  </a:lnTo>
                  <a:lnTo>
                    <a:pt x="188721" y="360146"/>
                  </a:lnTo>
                  <a:lnTo>
                    <a:pt x="188721" y="412216"/>
                  </a:lnTo>
                  <a:lnTo>
                    <a:pt x="191985" y="414756"/>
                  </a:lnTo>
                  <a:lnTo>
                    <a:pt x="243954" y="414756"/>
                  </a:lnTo>
                  <a:lnTo>
                    <a:pt x="247218" y="412216"/>
                  </a:lnTo>
                  <a:lnTo>
                    <a:pt x="247218" y="400786"/>
                  </a:lnTo>
                  <a:lnTo>
                    <a:pt x="203339" y="400786"/>
                  </a:lnTo>
                  <a:lnTo>
                    <a:pt x="203339" y="371576"/>
                  </a:lnTo>
                  <a:lnTo>
                    <a:pt x="247218" y="371576"/>
                  </a:lnTo>
                  <a:lnTo>
                    <a:pt x="247218" y="360146"/>
                  </a:lnTo>
                  <a:lnTo>
                    <a:pt x="243954" y="356336"/>
                  </a:lnTo>
                  <a:close/>
                </a:path>
                <a:path w="436245" h="631189">
                  <a:moveTo>
                    <a:pt x="384390" y="356336"/>
                  </a:moveTo>
                  <a:lnTo>
                    <a:pt x="297345" y="356336"/>
                  </a:lnTo>
                  <a:lnTo>
                    <a:pt x="294068" y="360146"/>
                  </a:lnTo>
                  <a:lnTo>
                    <a:pt x="294068" y="412216"/>
                  </a:lnTo>
                  <a:lnTo>
                    <a:pt x="297345" y="414756"/>
                  </a:lnTo>
                  <a:lnTo>
                    <a:pt x="384390" y="414756"/>
                  </a:lnTo>
                  <a:lnTo>
                    <a:pt x="387667" y="412216"/>
                  </a:lnTo>
                  <a:lnTo>
                    <a:pt x="387667" y="400786"/>
                  </a:lnTo>
                  <a:lnTo>
                    <a:pt x="308698" y="400786"/>
                  </a:lnTo>
                  <a:lnTo>
                    <a:pt x="308698" y="371576"/>
                  </a:lnTo>
                  <a:lnTo>
                    <a:pt x="387667" y="371576"/>
                  </a:lnTo>
                  <a:lnTo>
                    <a:pt x="387667" y="360146"/>
                  </a:lnTo>
                  <a:lnTo>
                    <a:pt x="384390" y="356336"/>
                  </a:lnTo>
                  <a:close/>
                </a:path>
                <a:path w="436245" h="631189">
                  <a:moveTo>
                    <a:pt x="141871" y="371576"/>
                  </a:moveTo>
                  <a:lnTo>
                    <a:pt x="127241" y="371576"/>
                  </a:lnTo>
                  <a:lnTo>
                    <a:pt x="127241" y="400786"/>
                  </a:lnTo>
                  <a:lnTo>
                    <a:pt x="141871" y="400786"/>
                  </a:lnTo>
                  <a:lnTo>
                    <a:pt x="141871" y="371576"/>
                  </a:lnTo>
                  <a:close/>
                </a:path>
                <a:path w="436245" h="631189">
                  <a:moveTo>
                    <a:pt x="247218" y="371576"/>
                  </a:moveTo>
                  <a:lnTo>
                    <a:pt x="232613" y="371576"/>
                  </a:lnTo>
                  <a:lnTo>
                    <a:pt x="232613" y="400786"/>
                  </a:lnTo>
                  <a:lnTo>
                    <a:pt x="247218" y="400786"/>
                  </a:lnTo>
                  <a:lnTo>
                    <a:pt x="247218" y="371576"/>
                  </a:lnTo>
                  <a:close/>
                </a:path>
                <a:path w="436245" h="631189">
                  <a:moveTo>
                    <a:pt x="387667" y="371576"/>
                  </a:moveTo>
                  <a:lnTo>
                    <a:pt x="373049" y="371576"/>
                  </a:lnTo>
                  <a:lnTo>
                    <a:pt x="373049" y="400786"/>
                  </a:lnTo>
                  <a:lnTo>
                    <a:pt x="387667" y="400786"/>
                  </a:lnTo>
                  <a:lnTo>
                    <a:pt x="387667" y="371576"/>
                  </a:lnTo>
                  <a:close/>
                </a:path>
                <a:path w="436245" h="631189">
                  <a:moveTo>
                    <a:pt x="138595" y="286486"/>
                  </a:moveTo>
                  <a:lnTo>
                    <a:pt x="51549" y="286486"/>
                  </a:lnTo>
                  <a:lnTo>
                    <a:pt x="48272" y="290296"/>
                  </a:lnTo>
                  <a:lnTo>
                    <a:pt x="48272" y="342366"/>
                  </a:lnTo>
                  <a:lnTo>
                    <a:pt x="51549" y="344906"/>
                  </a:lnTo>
                  <a:lnTo>
                    <a:pt x="138595" y="344906"/>
                  </a:lnTo>
                  <a:lnTo>
                    <a:pt x="141871" y="342366"/>
                  </a:lnTo>
                  <a:lnTo>
                    <a:pt x="141871" y="330936"/>
                  </a:lnTo>
                  <a:lnTo>
                    <a:pt x="62890" y="330936"/>
                  </a:lnTo>
                  <a:lnTo>
                    <a:pt x="62890" y="301726"/>
                  </a:lnTo>
                  <a:lnTo>
                    <a:pt x="141871" y="301726"/>
                  </a:lnTo>
                  <a:lnTo>
                    <a:pt x="141871" y="290296"/>
                  </a:lnTo>
                  <a:lnTo>
                    <a:pt x="138595" y="286486"/>
                  </a:lnTo>
                  <a:close/>
                </a:path>
                <a:path w="436245" h="631189">
                  <a:moveTo>
                    <a:pt x="243954" y="286486"/>
                  </a:moveTo>
                  <a:lnTo>
                    <a:pt x="191985" y="286486"/>
                  </a:lnTo>
                  <a:lnTo>
                    <a:pt x="188721" y="290296"/>
                  </a:lnTo>
                  <a:lnTo>
                    <a:pt x="188721" y="342366"/>
                  </a:lnTo>
                  <a:lnTo>
                    <a:pt x="191985" y="344906"/>
                  </a:lnTo>
                  <a:lnTo>
                    <a:pt x="243954" y="344906"/>
                  </a:lnTo>
                  <a:lnTo>
                    <a:pt x="247218" y="342366"/>
                  </a:lnTo>
                  <a:lnTo>
                    <a:pt x="247218" y="330936"/>
                  </a:lnTo>
                  <a:lnTo>
                    <a:pt x="203339" y="330936"/>
                  </a:lnTo>
                  <a:lnTo>
                    <a:pt x="203339" y="301726"/>
                  </a:lnTo>
                  <a:lnTo>
                    <a:pt x="247218" y="301726"/>
                  </a:lnTo>
                  <a:lnTo>
                    <a:pt x="247218" y="290296"/>
                  </a:lnTo>
                  <a:lnTo>
                    <a:pt x="243954" y="286486"/>
                  </a:lnTo>
                  <a:close/>
                </a:path>
                <a:path w="436245" h="631189">
                  <a:moveTo>
                    <a:pt x="384390" y="286486"/>
                  </a:moveTo>
                  <a:lnTo>
                    <a:pt x="297345" y="286486"/>
                  </a:lnTo>
                  <a:lnTo>
                    <a:pt x="294068" y="290296"/>
                  </a:lnTo>
                  <a:lnTo>
                    <a:pt x="294068" y="342366"/>
                  </a:lnTo>
                  <a:lnTo>
                    <a:pt x="297345" y="344906"/>
                  </a:lnTo>
                  <a:lnTo>
                    <a:pt x="384390" y="344906"/>
                  </a:lnTo>
                  <a:lnTo>
                    <a:pt x="387667" y="342366"/>
                  </a:lnTo>
                  <a:lnTo>
                    <a:pt x="387667" y="330936"/>
                  </a:lnTo>
                  <a:lnTo>
                    <a:pt x="308698" y="330936"/>
                  </a:lnTo>
                  <a:lnTo>
                    <a:pt x="308698" y="301726"/>
                  </a:lnTo>
                  <a:lnTo>
                    <a:pt x="387667" y="301726"/>
                  </a:lnTo>
                  <a:lnTo>
                    <a:pt x="387667" y="290296"/>
                  </a:lnTo>
                  <a:lnTo>
                    <a:pt x="384390" y="286486"/>
                  </a:lnTo>
                  <a:close/>
                </a:path>
                <a:path w="436245" h="631189">
                  <a:moveTo>
                    <a:pt x="141871" y="301726"/>
                  </a:moveTo>
                  <a:lnTo>
                    <a:pt x="127241" y="301726"/>
                  </a:lnTo>
                  <a:lnTo>
                    <a:pt x="127241" y="330936"/>
                  </a:lnTo>
                  <a:lnTo>
                    <a:pt x="141871" y="330936"/>
                  </a:lnTo>
                  <a:lnTo>
                    <a:pt x="141871" y="301726"/>
                  </a:lnTo>
                  <a:close/>
                </a:path>
                <a:path w="436245" h="631189">
                  <a:moveTo>
                    <a:pt x="247218" y="301726"/>
                  </a:moveTo>
                  <a:lnTo>
                    <a:pt x="232613" y="301726"/>
                  </a:lnTo>
                  <a:lnTo>
                    <a:pt x="232613" y="330936"/>
                  </a:lnTo>
                  <a:lnTo>
                    <a:pt x="247218" y="330936"/>
                  </a:lnTo>
                  <a:lnTo>
                    <a:pt x="247218" y="301726"/>
                  </a:lnTo>
                  <a:close/>
                </a:path>
                <a:path w="436245" h="631189">
                  <a:moveTo>
                    <a:pt x="387667" y="301726"/>
                  </a:moveTo>
                  <a:lnTo>
                    <a:pt x="373049" y="301726"/>
                  </a:lnTo>
                  <a:lnTo>
                    <a:pt x="373049" y="330936"/>
                  </a:lnTo>
                  <a:lnTo>
                    <a:pt x="387667" y="330936"/>
                  </a:lnTo>
                  <a:lnTo>
                    <a:pt x="387667" y="301726"/>
                  </a:lnTo>
                  <a:close/>
                </a:path>
                <a:path w="436245" h="631189">
                  <a:moveTo>
                    <a:pt x="138595" y="216636"/>
                  </a:moveTo>
                  <a:lnTo>
                    <a:pt x="51549" y="216636"/>
                  </a:lnTo>
                  <a:lnTo>
                    <a:pt x="48272" y="219176"/>
                  </a:lnTo>
                  <a:lnTo>
                    <a:pt x="48272" y="271246"/>
                  </a:lnTo>
                  <a:lnTo>
                    <a:pt x="51549" y="275056"/>
                  </a:lnTo>
                  <a:lnTo>
                    <a:pt x="138595" y="275056"/>
                  </a:lnTo>
                  <a:lnTo>
                    <a:pt x="141871" y="271246"/>
                  </a:lnTo>
                  <a:lnTo>
                    <a:pt x="141871" y="259816"/>
                  </a:lnTo>
                  <a:lnTo>
                    <a:pt x="62890" y="259816"/>
                  </a:lnTo>
                  <a:lnTo>
                    <a:pt x="62890" y="230606"/>
                  </a:lnTo>
                  <a:lnTo>
                    <a:pt x="141871" y="230606"/>
                  </a:lnTo>
                  <a:lnTo>
                    <a:pt x="141871" y="219176"/>
                  </a:lnTo>
                  <a:lnTo>
                    <a:pt x="138595" y="216636"/>
                  </a:lnTo>
                  <a:close/>
                </a:path>
                <a:path w="436245" h="631189">
                  <a:moveTo>
                    <a:pt x="243954" y="216636"/>
                  </a:moveTo>
                  <a:lnTo>
                    <a:pt x="191985" y="216636"/>
                  </a:lnTo>
                  <a:lnTo>
                    <a:pt x="188721" y="219176"/>
                  </a:lnTo>
                  <a:lnTo>
                    <a:pt x="188721" y="271246"/>
                  </a:lnTo>
                  <a:lnTo>
                    <a:pt x="191985" y="275056"/>
                  </a:lnTo>
                  <a:lnTo>
                    <a:pt x="243954" y="275056"/>
                  </a:lnTo>
                  <a:lnTo>
                    <a:pt x="247218" y="271246"/>
                  </a:lnTo>
                  <a:lnTo>
                    <a:pt x="247218" y="259816"/>
                  </a:lnTo>
                  <a:lnTo>
                    <a:pt x="203339" y="259816"/>
                  </a:lnTo>
                  <a:lnTo>
                    <a:pt x="203339" y="230606"/>
                  </a:lnTo>
                  <a:lnTo>
                    <a:pt x="247218" y="230606"/>
                  </a:lnTo>
                  <a:lnTo>
                    <a:pt x="247218" y="219176"/>
                  </a:lnTo>
                  <a:lnTo>
                    <a:pt x="243954" y="216636"/>
                  </a:lnTo>
                  <a:close/>
                </a:path>
                <a:path w="436245" h="631189">
                  <a:moveTo>
                    <a:pt x="384390" y="216636"/>
                  </a:moveTo>
                  <a:lnTo>
                    <a:pt x="297345" y="216636"/>
                  </a:lnTo>
                  <a:lnTo>
                    <a:pt x="294068" y="219176"/>
                  </a:lnTo>
                  <a:lnTo>
                    <a:pt x="294068" y="271246"/>
                  </a:lnTo>
                  <a:lnTo>
                    <a:pt x="297345" y="275056"/>
                  </a:lnTo>
                  <a:lnTo>
                    <a:pt x="384390" y="275056"/>
                  </a:lnTo>
                  <a:lnTo>
                    <a:pt x="387667" y="271246"/>
                  </a:lnTo>
                  <a:lnTo>
                    <a:pt x="387667" y="259816"/>
                  </a:lnTo>
                  <a:lnTo>
                    <a:pt x="308698" y="259816"/>
                  </a:lnTo>
                  <a:lnTo>
                    <a:pt x="308698" y="230606"/>
                  </a:lnTo>
                  <a:lnTo>
                    <a:pt x="387667" y="230606"/>
                  </a:lnTo>
                  <a:lnTo>
                    <a:pt x="387667" y="219176"/>
                  </a:lnTo>
                  <a:lnTo>
                    <a:pt x="384390" y="216636"/>
                  </a:lnTo>
                  <a:close/>
                </a:path>
                <a:path w="436245" h="631189">
                  <a:moveTo>
                    <a:pt x="141871" y="230606"/>
                  </a:moveTo>
                  <a:lnTo>
                    <a:pt x="127241" y="230606"/>
                  </a:lnTo>
                  <a:lnTo>
                    <a:pt x="127241" y="259816"/>
                  </a:lnTo>
                  <a:lnTo>
                    <a:pt x="141871" y="259816"/>
                  </a:lnTo>
                  <a:lnTo>
                    <a:pt x="141871" y="230606"/>
                  </a:lnTo>
                  <a:close/>
                </a:path>
                <a:path w="436245" h="631189">
                  <a:moveTo>
                    <a:pt x="247218" y="230606"/>
                  </a:moveTo>
                  <a:lnTo>
                    <a:pt x="232613" y="230606"/>
                  </a:lnTo>
                  <a:lnTo>
                    <a:pt x="232613" y="259816"/>
                  </a:lnTo>
                  <a:lnTo>
                    <a:pt x="247218" y="259816"/>
                  </a:lnTo>
                  <a:lnTo>
                    <a:pt x="247218" y="230606"/>
                  </a:lnTo>
                  <a:close/>
                </a:path>
                <a:path w="436245" h="631189">
                  <a:moveTo>
                    <a:pt x="387667" y="230606"/>
                  </a:moveTo>
                  <a:lnTo>
                    <a:pt x="373049" y="230606"/>
                  </a:lnTo>
                  <a:lnTo>
                    <a:pt x="373049" y="259816"/>
                  </a:lnTo>
                  <a:lnTo>
                    <a:pt x="387667" y="259816"/>
                  </a:lnTo>
                  <a:lnTo>
                    <a:pt x="387667" y="230606"/>
                  </a:lnTo>
                  <a:close/>
                </a:path>
                <a:path w="436245" h="631189">
                  <a:moveTo>
                    <a:pt x="138595" y="146786"/>
                  </a:moveTo>
                  <a:lnTo>
                    <a:pt x="51549" y="146786"/>
                  </a:lnTo>
                  <a:lnTo>
                    <a:pt x="48272" y="149326"/>
                  </a:lnTo>
                  <a:lnTo>
                    <a:pt x="48272" y="201396"/>
                  </a:lnTo>
                  <a:lnTo>
                    <a:pt x="51549" y="205206"/>
                  </a:lnTo>
                  <a:lnTo>
                    <a:pt x="138595" y="205206"/>
                  </a:lnTo>
                  <a:lnTo>
                    <a:pt x="141871" y="201396"/>
                  </a:lnTo>
                  <a:lnTo>
                    <a:pt x="141871" y="189966"/>
                  </a:lnTo>
                  <a:lnTo>
                    <a:pt x="62890" y="189966"/>
                  </a:lnTo>
                  <a:lnTo>
                    <a:pt x="62890" y="160756"/>
                  </a:lnTo>
                  <a:lnTo>
                    <a:pt x="141871" y="160756"/>
                  </a:lnTo>
                  <a:lnTo>
                    <a:pt x="141871" y="149326"/>
                  </a:lnTo>
                  <a:lnTo>
                    <a:pt x="138595" y="146786"/>
                  </a:lnTo>
                  <a:close/>
                </a:path>
                <a:path w="436245" h="631189">
                  <a:moveTo>
                    <a:pt x="243954" y="146786"/>
                  </a:moveTo>
                  <a:lnTo>
                    <a:pt x="191985" y="146786"/>
                  </a:lnTo>
                  <a:lnTo>
                    <a:pt x="188721" y="149326"/>
                  </a:lnTo>
                  <a:lnTo>
                    <a:pt x="188721" y="201396"/>
                  </a:lnTo>
                  <a:lnTo>
                    <a:pt x="191985" y="205206"/>
                  </a:lnTo>
                  <a:lnTo>
                    <a:pt x="243954" y="205206"/>
                  </a:lnTo>
                  <a:lnTo>
                    <a:pt x="247218" y="201396"/>
                  </a:lnTo>
                  <a:lnTo>
                    <a:pt x="247218" y="189966"/>
                  </a:lnTo>
                  <a:lnTo>
                    <a:pt x="203339" y="189966"/>
                  </a:lnTo>
                  <a:lnTo>
                    <a:pt x="203339" y="160756"/>
                  </a:lnTo>
                  <a:lnTo>
                    <a:pt x="247218" y="160756"/>
                  </a:lnTo>
                  <a:lnTo>
                    <a:pt x="247218" y="149326"/>
                  </a:lnTo>
                  <a:lnTo>
                    <a:pt x="243954" y="146786"/>
                  </a:lnTo>
                  <a:close/>
                </a:path>
                <a:path w="436245" h="631189">
                  <a:moveTo>
                    <a:pt x="384390" y="146786"/>
                  </a:moveTo>
                  <a:lnTo>
                    <a:pt x="297345" y="146786"/>
                  </a:lnTo>
                  <a:lnTo>
                    <a:pt x="294068" y="149326"/>
                  </a:lnTo>
                  <a:lnTo>
                    <a:pt x="294068" y="201396"/>
                  </a:lnTo>
                  <a:lnTo>
                    <a:pt x="297345" y="205206"/>
                  </a:lnTo>
                  <a:lnTo>
                    <a:pt x="384390" y="205206"/>
                  </a:lnTo>
                  <a:lnTo>
                    <a:pt x="387667" y="201396"/>
                  </a:lnTo>
                  <a:lnTo>
                    <a:pt x="387667" y="189966"/>
                  </a:lnTo>
                  <a:lnTo>
                    <a:pt x="308698" y="189966"/>
                  </a:lnTo>
                  <a:lnTo>
                    <a:pt x="308698" y="160756"/>
                  </a:lnTo>
                  <a:lnTo>
                    <a:pt x="387667" y="160756"/>
                  </a:lnTo>
                  <a:lnTo>
                    <a:pt x="387667" y="149326"/>
                  </a:lnTo>
                  <a:lnTo>
                    <a:pt x="384390" y="146786"/>
                  </a:lnTo>
                  <a:close/>
                </a:path>
                <a:path w="436245" h="631189">
                  <a:moveTo>
                    <a:pt x="141871" y="160756"/>
                  </a:moveTo>
                  <a:lnTo>
                    <a:pt x="127241" y="160756"/>
                  </a:lnTo>
                  <a:lnTo>
                    <a:pt x="127241" y="189966"/>
                  </a:lnTo>
                  <a:lnTo>
                    <a:pt x="141871" y="189966"/>
                  </a:lnTo>
                  <a:lnTo>
                    <a:pt x="141871" y="160756"/>
                  </a:lnTo>
                  <a:close/>
                </a:path>
                <a:path w="436245" h="631189">
                  <a:moveTo>
                    <a:pt x="247218" y="160756"/>
                  </a:moveTo>
                  <a:lnTo>
                    <a:pt x="232613" y="160756"/>
                  </a:lnTo>
                  <a:lnTo>
                    <a:pt x="232613" y="189966"/>
                  </a:lnTo>
                  <a:lnTo>
                    <a:pt x="247218" y="189966"/>
                  </a:lnTo>
                  <a:lnTo>
                    <a:pt x="247218" y="160756"/>
                  </a:lnTo>
                  <a:close/>
                </a:path>
                <a:path w="436245" h="631189">
                  <a:moveTo>
                    <a:pt x="387667" y="160756"/>
                  </a:moveTo>
                  <a:lnTo>
                    <a:pt x="373049" y="160756"/>
                  </a:lnTo>
                  <a:lnTo>
                    <a:pt x="373049" y="189966"/>
                  </a:lnTo>
                  <a:lnTo>
                    <a:pt x="387667" y="189966"/>
                  </a:lnTo>
                  <a:lnTo>
                    <a:pt x="387667" y="160756"/>
                  </a:lnTo>
                  <a:close/>
                </a:path>
                <a:path w="436245" h="631189">
                  <a:moveTo>
                    <a:pt x="291045" y="0"/>
                  </a:moveTo>
                  <a:lnTo>
                    <a:pt x="144894" y="0"/>
                  </a:lnTo>
                  <a:lnTo>
                    <a:pt x="141617" y="3263"/>
                  </a:lnTo>
                  <a:lnTo>
                    <a:pt x="141617" y="47625"/>
                  </a:lnTo>
                  <a:lnTo>
                    <a:pt x="144894" y="50888"/>
                  </a:lnTo>
                  <a:lnTo>
                    <a:pt x="291045" y="50888"/>
                  </a:lnTo>
                  <a:lnTo>
                    <a:pt x="294322" y="47625"/>
                  </a:lnTo>
                  <a:lnTo>
                    <a:pt x="294322" y="36283"/>
                  </a:lnTo>
                  <a:lnTo>
                    <a:pt x="156235" y="36283"/>
                  </a:lnTo>
                  <a:lnTo>
                    <a:pt x="156235" y="14617"/>
                  </a:lnTo>
                  <a:lnTo>
                    <a:pt x="294322" y="14617"/>
                  </a:lnTo>
                  <a:lnTo>
                    <a:pt x="294322" y="3263"/>
                  </a:lnTo>
                  <a:lnTo>
                    <a:pt x="291045" y="0"/>
                  </a:lnTo>
                  <a:close/>
                </a:path>
                <a:path w="436245" h="631189">
                  <a:moveTo>
                    <a:pt x="294322" y="14617"/>
                  </a:moveTo>
                  <a:lnTo>
                    <a:pt x="279692" y="14617"/>
                  </a:lnTo>
                  <a:lnTo>
                    <a:pt x="279692" y="36283"/>
                  </a:lnTo>
                  <a:lnTo>
                    <a:pt x="294322" y="36283"/>
                  </a:lnTo>
                  <a:lnTo>
                    <a:pt x="294322" y="14617"/>
                  </a:lnTo>
                  <a:close/>
                </a:path>
              </a:pathLst>
            </a:custGeom>
            <a:solidFill>
              <a:srgbClr val="BFE6F6"/>
            </a:solidFill>
          </p:spPr>
          <p:txBody>
            <a:bodyPr wrap="square" lIns="0" tIns="0" rIns="0" bIns="0" rtlCol="0"/>
            <a:lstStyle/>
            <a:p>
              <a:pPr defTabSz="806867"/>
              <a:endParaRPr sz="1588">
                <a:solidFill>
                  <a:prstClr val="black"/>
                </a:solidFill>
                <a:latin typeface="Trebuchet MS" panose="020B0603020202020204"/>
              </a:endParaRPr>
            </a:p>
          </p:txBody>
        </p:sp>
        <p:sp>
          <p:nvSpPr>
            <p:cNvPr id="17" name="object 21">
              <a:extLst>
                <a:ext uri="{FF2B5EF4-FFF2-40B4-BE49-F238E27FC236}">
                  <a16:creationId xmlns:a16="http://schemas.microsoft.com/office/drawing/2014/main" id="{95BC046D-F353-4D4C-9B86-56B7447E87C5}"/>
                </a:ext>
              </a:extLst>
            </p:cNvPr>
            <p:cNvSpPr txBox="1"/>
            <p:nvPr/>
          </p:nvSpPr>
          <p:spPr>
            <a:xfrm>
              <a:off x="2343151" y="3027028"/>
              <a:ext cx="2929255" cy="372387"/>
            </a:xfrm>
            <a:prstGeom prst="rect">
              <a:avLst/>
            </a:prstGeom>
          </p:spPr>
          <p:txBody>
            <a:bodyPr vert="horz" wrap="square" lIns="0" tIns="11206" rIns="0" bIns="0" rtlCol="0">
              <a:spAutoFit/>
            </a:bodyPr>
            <a:lstStyle/>
            <a:p>
              <a:pPr marL="5603" algn="ctr" defTabSz="806867">
                <a:spcBef>
                  <a:spcPts val="88"/>
                </a:spcBef>
              </a:pPr>
              <a:r>
                <a:rPr sz="2471" b="1" spc="-18">
                  <a:solidFill>
                    <a:srgbClr val="FFFFFF"/>
                  </a:solidFill>
                  <a:latin typeface="Trebuchet MS" panose="020B0703020202090204" pitchFamily="34" charset="0"/>
                  <a:cs typeface="KarminaSans-SemiBold"/>
                </a:rPr>
                <a:t>Professions</a:t>
              </a:r>
              <a:endParaRPr sz="2471" b="1">
                <a:solidFill>
                  <a:prstClr val="black"/>
                </a:solidFill>
                <a:latin typeface="Trebuchet MS" panose="020B0703020202090204" pitchFamily="34" charset="0"/>
                <a:cs typeface="KarminaSans-SemiBold"/>
              </a:endParaRPr>
            </a:p>
          </p:txBody>
        </p:sp>
        <p:sp>
          <p:nvSpPr>
            <p:cNvPr id="18" name="object 22">
              <a:extLst>
                <a:ext uri="{FF2B5EF4-FFF2-40B4-BE49-F238E27FC236}">
                  <a16:creationId xmlns:a16="http://schemas.microsoft.com/office/drawing/2014/main" id="{E14B2005-6D88-F746-B60E-7DDCD81F868B}"/>
                </a:ext>
              </a:extLst>
            </p:cNvPr>
            <p:cNvSpPr txBox="1"/>
            <p:nvPr/>
          </p:nvSpPr>
          <p:spPr>
            <a:xfrm>
              <a:off x="5451640" y="3027028"/>
              <a:ext cx="2914650" cy="372387"/>
            </a:xfrm>
            <a:prstGeom prst="rect">
              <a:avLst/>
            </a:prstGeom>
          </p:spPr>
          <p:txBody>
            <a:bodyPr vert="horz" wrap="square" lIns="0" tIns="11206" rIns="0" bIns="0" rtlCol="0">
              <a:spAutoFit/>
            </a:bodyPr>
            <a:lstStyle/>
            <a:p>
              <a:pPr marL="5603" algn="ctr" defTabSz="806867">
                <a:spcBef>
                  <a:spcPts val="88"/>
                </a:spcBef>
              </a:pPr>
              <a:r>
                <a:rPr sz="2471" b="1">
                  <a:solidFill>
                    <a:srgbClr val="FFFFFF"/>
                  </a:solidFill>
                  <a:latin typeface="Trebuchet MS" panose="020B0703020202090204" pitchFamily="34" charset="0"/>
                  <a:cs typeface="KarminaSans-SemiBold"/>
                </a:rPr>
                <a:t>Industry</a:t>
              </a:r>
              <a:endParaRPr sz="2471" b="1">
                <a:solidFill>
                  <a:prstClr val="black"/>
                </a:solidFill>
                <a:latin typeface="Trebuchet MS" panose="020B0703020202090204" pitchFamily="34" charset="0"/>
                <a:cs typeface="KarminaSans-SemiBold"/>
              </a:endParaRPr>
            </a:p>
          </p:txBody>
        </p:sp>
        <p:sp>
          <p:nvSpPr>
            <p:cNvPr id="19" name="object 23">
              <a:extLst>
                <a:ext uri="{FF2B5EF4-FFF2-40B4-BE49-F238E27FC236}">
                  <a16:creationId xmlns:a16="http://schemas.microsoft.com/office/drawing/2014/main" id="{07996AF0-C56B-334D-9D49-8D0144AB44F2}"/>
                </a:ext>
              </a:extLst>
            </p:cNvPr>
            <p:cNvSpPr txBox="1"/>
            <p:nvPr/>
          </p:nvSpPr>
          <p:spPr>
            <a:xfrm>
              <a:off x="8545335" y="3027028"/>
              <a:ext cx="2929255" cy="372387"/>
            </a:xfrm>
            <a:prstGeom prst="rect">
              <a:avLst/>
            </a:prstGeom>
          </p:spPr>
          <p:txBody>
            <a:bodyPr vert="horz" wrap="square" lIns="0" tIns="11206" rIns="0" bIns="0" rtlCol="0">
              <a:spAutoFit/>
            </a:bodyPr>
            <a:lstStyle/>
            <a:p>
              <a:pPr marL="5603" algn="ctr" defTabSz="806867">
                <a:spcBef>
                  <a:spcPts val="88"/>
                </a:spcBef>
              </a:pPr>
              <a:r>
                <a:rPr lang="en-US" sz="2471" b="1" spc="-13">
                  <a:solidFill>
                    <a:srgbClr val="FFFFFF"/>
                  </a:solidFill>
                  <a:latin typeface="Trebuchet MS" panose="020B0703020202090204" pitchFamily="34" charset="0"/>
                  <a:cs typeface="KarminaSans-SemiBold"/>
                </a:rPr>
                <a:t>Government </a:t>
              </a:r>
              <a:endParaRPr sz="2471" b="1">
                <a:solidFill>
                  <a:prstClr val="black"/>
                </a:solidFill>
                <a:latin typeface="Trebuchet MS" panose="020B0703020202090204" pitchFamily="34" charset="0"/>
                <a:cs typeface="KarminaSans-SemiBold"/>
              </a:endParaRPr>
            </a:p>
          </p:txBody>
        </p:sp>
        <p:pic>
          <p:nvPicPr>
            <p:cNvPr id="20" name="Picture 19">
              <a:extLst>
                <a:ext uri="{FF2B5EF4-FFF2-40B4-BE49-F238E27FC236}">
                  <a16:creationId xmlns:a16="http://schemas.microsoft.com/office/drawing/2014/main" id="{CB9617FE-5ABD-0D40-B01B-7155E9F6C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396" y="2280315"/>
              <a:ext cx="469804" cy="693864"/>
            </a:xfrm>
            <a:prstGeom prst="rect">
              <a:avLst/>
            </a:prstGeom>
          </p:spPr>
        </p:pic>
      </p:grpSp>
    </p:spTree>
    <p:extLst>
      <p:ext uri="{BB962C8B-B14F-4D97-AF65-F5344CB8AC3E}">
        <p14:creationId xmlns:p14="http://schemas.microsoft.com/office/powerpoint/2010/main" val="200290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E82D-9462-0541-AE8F-D1FB448DB05B}"/>
              </a:ext>
            </a:extLst>
          </p:cNvPr>
          <p:cNvSpPr>
            <a:spLocks noGrp="1"/>
          </p:cNvSpPr>
          <p:nvPr>
            <p:ph type="ctrTitle"/>
          </p:nvPr>
        </p:nvSpPr>
        <p:spPr>
          <a:xfrm>
            <a:off x="809066" y="803559"/>
            <a:ext cx="10363201" cy="563524"/>
          </a:xfrm>
        </p:spPr>
        <p:txBody>
          <a:bodyPr>
            <a:normAutofit fontScale="90000"/>
          </a:bodyPr>
          <a:lstStyle/>
          <a:p>
            <a:r>
              <a:rPr lang="en-US"/>
              <a:t>CLSI Membership Profile</a:t>
            </a:r>
          </a:p>
        </p:txBody>
      </p:sp>
      <p:grpSp>
        <p:nvGrpSpPr>
          <p:cNvPr id="36" name="Group 35">
            <a:extLst>
              <a:ext uri="{FF2B5EF4-FFF2-40B4-BE49-F238E27FC236}">
                <a16:creationId xmlns:a16="http://schemas.microsoft.com/office/drawing/2014/main" id="{9D479D3F-751C-FB40-A71C-60408FEF0A30}"/>
              </a:ext>
            </a:extLst>
          </p:cNvPr>
          <p:cNvGrpSpPr/>
          <p:nvPr/>
        </p:nvGrpSpPr>
        <p:grpSpPr>
          <a:xfrm>
            <a:off x="1440759" y="1319923"/>
            <a:ext cx="8848407" cy="4542672"/>
            <a:chOff x="2336800" y="2520086"/>
            <a:chExt cx="9150350" cy="4601819"/>
          </a:xfrm>
        </p:grpSpPr>
        <p:sp>
          <p:nvSpPr>
            <p:cNvPr id="37" name="Rectangle 36">
              <a:extLst>
                <a:ext uri="{FF2B5EF4-FFF2-40B4-BE49-F238E27FC236}">
                  <a16:creationId xmlns:a16="http://schemas.microsoft.com/office/drawing/2014/main" id="{CF00D8D5-C859-7545-AB98-06812E14BD95}"/>
                </a:ext>
              </a:extLst>
            </p:cNvPr>
            <p:cNvSpPr/>
            <p:nvPr/>
          </p:nvSpPr>
          <p:spPr>
            <a:xfrm>
              <a:off x="8515350" y="5282540"/>
              <a:ext cx="2971800" cy="676291"/>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8" name="Rectangle 37">
              <a:extLst>
                <a:ext uri="{FF2B5EF4-FFF2-40B4-BE49-F238E27FC236}">
                  <a16:creationId xmlns:a16="http://schemas.microsoft.com/office/drawing/2014/main" id="{6008E43C-C00E-594B-A648-5B98CB878F26}"/>
                </a:ext>
              </a:extLst>
            </p:cNvPr>
            <p:cNvSpPr/>
            <p:nvPr/>
          </p:nvSpPr>
          <p:spPr>
            <a:xfrm>
              <a:off x="5491194" y="4664866"/>
              <a:ext cx="2839536" cy="676291"/>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9" name="Rectangle 38">
              <a:extLst>
                <a:ext uri="{FF2B5EF4-FFF2-40B4-BE49-F238E27FC236}">
                  <a16:creationId xmlns:a16="http://schemas.microsoft.com/office/drawing/2014/main" id="{7642D554-56BB-BD40-B960-A09A9094755A}"/>
                </a:ext>
              </a:extLst>
            </p:cNvPr>
            <p:cNvSpPr/>
            <p:nvPr/>
          </p:nvSpPr>
          <p:spPr>
            <a:xfrm>
              <a:off x="2349233" y="5280196"/>
              <a:ext cx="3042802" cy="676291"/>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ectangle 39">
              <a:extLst>
                <a:ext uri="{FF2B5EF4-FFF2-40B4-BE49-F238E27FC236}">
                  <a16:creationId xmlns:a16="http://schemas.microsoft.com/office/drawing/2014/main" id="{FF03D52F-3D3C-B64E-9601-1E661C70E735}"/>
                </a:ext>
              </a:extLst>
            </p:cNvPr>
            <p:cNvSpPr/>
            <p:nvPr/>
          </p:nvSpPr>
          <p:spPr>
            <a:xfrm>
              <a:off x="8520240" y="2523246"/>
              <a:ext cx="2949575" cy="676291"/>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ectangle 40">
              <a:extLst>
                <a:ext uri="{FF2B5EF4-FFF2-40B4-BE49-F238E27FC236}">
                  <a16:creationId xmlns:a16="http://schemas.microsoft.com/office/drawing/2014/main" id="{9163B31D-0D50-0E45-995E-053F8B9C505E}"/>
                </a:ext>
              </a:extLst>
            </p:cNvPr>
            <p:cNvSpPr/>
            <p:nvPr/>
          </p:nvSpPr>
          <p:spPr>
            <a:xfrm>
              <a:off x="2342883" y="2523246"/>
              <a:ext cx="3049153" cy="676291"/>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ectangle 41">
              <a:extLst>
                <a:ext uri="{FF2B5EF4-FFF2-40B4-BE49-F238E27FC236}">
                  <a16:creationId xmlns:a16="http://schemas.microsoft.com/office/drawing/2014/main" id="{B0DC1F62-C0FA-3B4A-9CC9-9DFC257062D0}"/>
                </a:ext>
              </a:extLst>
            </p:cNvPr>
            <p:cNvSpPr/>
            <p:nvPr/>
          </p:nvSpPr>
          <p:spPr>
            <a:xfrm>
              <a:off x="6969885" y="2523246"/>
              <a:ext cx="1353820" cy="676291"/>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object 2">
              <a:extLst>
                <a:ext uri="{FF2B5EF4-FFF2-40B4-BE49-F238E27FC236}">
                  <a16:creationId xmlns:a16="http://schemas.microsoft.com/office/drawing/2014/main" id="{F52DF8A7-9C9A-B741-BB26-1736DC4557B0}"/>
                </a:ext>
              </a:extLst>
            </p:cNvPr>
            <p:cNvSpPr/>
            <p:nvPr/>
          </p:nvSpPr>
          <p:spPr>
            <a:xfrm>
              <a:off x="5487823" y="2520086"/>
              <a:ext cx="1311275" cy="679450"/>
            </a:xfrm>
            <a:custGeom>
              <a:avLst/>
              <a:gdLst/>
              <a:ahLst/>
              <a:cxnLst/>
              <a:rect l="l" t="t" r="r" b="b"/>
              <a:pathLst>
                <a:path w="1311275" h="679450">
                  <a:moveTo>
                    <a:pt x="0" y="679170"/>
                  </a:moveTo>
                  <a:lnTo>
                    <a:pt x="1311249" y="679170"/>
                  </a:lnTo>
                  <a:lnTo>
                    <a:pt x="1311249" y="0"/>
                  </a:lnTo>
                  <a:lnTo>
                    <a:pt x="0" y="0"/>
                  </a:lnTo>
                  <a:lnTo>
                    <a:pt x="0" y="679170"/>
                  </a:lnTo>
                  <a:close/>
                </a:path>
              </a:pathLst>
            </a:custGeom>
            <a:solidFill>
              <a:srgbClr val="009CD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44" name="object 4">
              <a:extLst>
                <a:ext uri="{FF2B5EF4-FFF2-40B4-BE49-F238E27FC236}">
                  <a16:creationId xmlns:a16="http://schemas.microsoft.com/office/drawing/2014/main" id="{517BC29A-93A7-5E49-A796-6BEA99985D01}"/>
                </a:ext>
              </a:extLst>
            </p:cNvPr>
            <p:cNvSpPr/>
            <p:nvPr/>
          </p:nvSpPr>
          <p:spPr>
            <a:xfrm>
              <a:off x="7433112" y="2638017"/>
              <a:ext cx="429259" cy="421005"/>
            </a:xfrm>
            <a:custGeom>
              <a:avLst/>
              <a:gdLst/>
              <a:ahLst/>
              <a:cxnLst/>
              <a:rect l="l" t="t" r="r" b="b"/>
              <a:pathLst>
                <a:path w="429260" h="421005">
                  <a:moveTo>
                    <a:pt x="215061" y="0"/>
                  </a:moveTo>
                  <a:lnTo>
                    <a:pt x="213575" y="0"/>
                  </a:lnTo>
                  <a:lnTo>
                    <a:pt x="23507" y="84137"/>
                  </a:lnTo>
                  <a:lnTo>
                    <a:pt x="22250" y="86601"/>
                  </a:lnTo>
                  <a:lnTo>
                    <a:pt x="23240" y="91490"/>
                  </a:lnTo>
                  <a:lnTo>
                    <a:pt x="25349" y="93243"/>
                  </a:lnTo>
                  <a:lnTo>
                    <a:pt x="403732" y="93243"/>
                  </a:lnTo>
                  <a:lnTo>
                    <a:pt x="406044" y="90881"/>
                  </a:lnTo>
                  <a:lnTo>
                    <a:pt x="406044" y="85661"/>
                  </a:lnTo>
                  <a:lnTo>
                    <a:pt x="404571" y="83692"/>
                  </a:lnTo>
                  <a:lnTo>
                    <a:pt x="402539" y="82994"/>
                  </a:lnTo>
                  <a:lnTo>
                    <a:pt x="401908" y="82715"/>
                  </a:lnTo>
                  <a:lnTo>
                    <a:pt x="52641" y="82715"/>
                  </a:lnTo>
                  <a:lnTo>
                    <a:pt x="214325" y="11150"/>
                  </a:lnTo>
                  <a:lnTo>
                    <a:pt x="240250" y="11150"/>
                  </a:lnTo>
                  <a:lnTo>
                    <a:pt x="215061" y="0"/>
                  </a:lnTo>
                  <a:close/>
                </a:path>
                <a:path w="429260" h="421005">
                  <a:moveTo>
                    <a:pt x="240250" y="11150"/>
                  </a:moveTo>
                  <a:lnTo>
                    <a:pt x="214325" y="11150"/>
                  </a:lnTo>
                  <a:lnTo>
                    <a:pt x="375996" y="82715"/>
                  </a:lnTo>
                  <a:lnTo>
                    <a:pt x="401908" y="82715"/>
                  </a:lnTo>
                  <a:lnTo>
                    <a:pt x="240250" y="11150"/>
                  </a:lnTo>
                  <a:close/>
                </a:path>
                <a:path w="429260" h="421005">
                  <a:moveTo>
                    <a:pt x="403720" y="103771"/>
                  </a:moveTo>
                  <a:lnTo>
                    <a:pt x="24904" y="103771"/>
                  </a:lnTo>
                  <a:lnTo>
                    <a:pt x="22605" y="106133"/>
                  </a:lnTo>
                  <a:lnTo>
                    <a:pt x="22605" y="137693"/>
                  </a:lnTo>
                  <a:lnTo>
                    <a:pt x="24904" y="140042"/>
                  </a:lnTo>
                  <a:lnTo>
                    <a:pt x="403720" y="140042"/>
                  </a:lnTo>
                  <a:lnTo>
                    <a:pt x="406031" y="137693"/>
                  </a:lnTo>
                  <a:lnTo>
                    <a:pt x="406031" y="129514"/>
                  </a:lnTo>
                  <a:lnTo>
                    <a:pt x="32892" y="129514"/>
                  </a:lnTo>
                  <a:lnTo>
                    <a:pt x="32892" y="114299"/>
                  </a:lnTo>
                  <a:lnTo>
                    <a:pt x="406031" y="114299"/>
                  </a:lnTo>
                  <a:lnTo>
                    <a:pt x="406031" y="106133"/>
                  </a:lnTo>
                  <a:lnTo>
                    <a:pt x="403720" y="103771"/>
                  </a:lnTo>
                  <a:close/>
                </a:path>
                <a:path w="429260" h="421005">
                  <a:moveTo>
                    <a:pt x="406031" y="114299"/>
                  </a:moveTo>
                  <a:lnTo>
                    <a:pt x="395731" y="114299"/>
                  </a:lnTo>
                  <a:lnTo>
                    <a:pt x="395731" y="129514"/>
                  </a:lnTo>
                  <a:lnTo>
                    <a:pt x="406031" y="129514"/>
                  </a:lnTo>
                  <a:lnTo>
                    <a:pt x="406031" y="114299"/>
                  </a:lnTo>
                  <a:close/>
                </a:path>
                <a:path w="429260" h="421005">
                  <a:moveTo>
                    <a:pt x="403720" y="338645"/>
                  </a:moveTo>
                  <a:lnTo>
                    <a:pt x="24904" y="338645"/>
                  </a:lnTo>
                  <a:lnTo>
                    <a:pt x="22605" y="341007"/>
                  </a:lnTo>
                  <a:lnTo>
                    <a:pt x="22605" y="372567"/>
                  </a:lnTo>
                  <a:lnTo>
                    <a:pt x="24904" y="374916"/>
                  </a:lnTo>
                  <a:lnTo>
                    <a:pt x="403720" y="374916"/>
                  </a:lnTo>
                  <a:lnTo>
                    <a:pt x="406031" y="372567"/>
                  </a:lnTo>
                  <a:lnTo>
                    <a:pt x="406031" y="364388"/>
                  </a:lnTo>
                  <a:lnTo>
                    <a:pt x="32892" y="364388"/>
                  </a:lnTo>
                  <a:lnTo>
                    <a:pt x="32892" y="349173"/>
                  </a:lnTo>
                  <a:lnTo>
                    <a:pt x="406031" y="349173"/>
                  </a:lnTo>
                  <a:lnTo>
                    <a:pt x="406031" y="341007"/>
                  </a:lnTo>
                  <a:lnTo>
                    <a:pt x="403720" y="338645"/>
                  </a:lnTo>
                  <a:close/>
                </a:path>
                <a:path w="429260" h="421005">
                  <a:moveTo>
                    <a:pt x="406031" y="349173"/>
                  </a:moveTo>
                  <a:lnTo>
                    <a:pt x="395731" y="349173"/>
                  </a:lnTo>
                  <a:lnTo>
                    <a:pt x="395731" y="364388"/>
                  </a:lnTo>
                  <a:lnTo>
                    <a:pt x="406031" y="364388"/>
                  </a:lnTo>
                  <a:lnTo>
                    <a:pt x="406031" y="349173"/>
                  </a:lnTo>
                  <a:close/>
                </a:path>
                <a:path w="429260" h="421005">
                  <a:moveTo>
                    <a:pt x="426338" y="383819"/>
                  </a:moveTo>
                  <a:lnTo>
                    <a:pt x="2298" y="383819"/>
                  </a:lnTo>
                  <a:lnTo>
                    <a:pt x="0" y="386181"/>
                  </a:lnTo>
                  <a:lnTo>
                    <a:pt x="0" y="418414"/>
                  </a:lnTo>
                  <a:lnTo>
                    <a:pt x="2298" y="420776"/>
                  </a:lnTo>
                  <a:lnTo>
                    <a:pt x="426338" y="420776"/>
                  </a:lnTo>
                  <a:lnTo>
                    <a:pt x="428637" y="418414"/>
                  </a:lnTo>
                  <a:lnTo>
                    <a:pt x="428637" y="410248"/>
                  </a:lnTo>
                  <a:lnTo>
                    <a:pt x="10299" y="410248"/>
                  </a:lnTo>
                  <a:lnTo>
                    <a:pt x="10299" y="394360"/>
                  </a:lnTo>
                  <a:lnTo>
                    <a:pt x="428637" y="394360"/>
                  </a:lnTo>
                  <a:lnTo>
                    <a:pt x="428637" y="386181"/>
                  </a:lnTo>
                  <a:lnTo>
                    <a:pt x="426338" y="383819"/>
                  </a:lnTo>
                  <a:close/>
                </a:path>
                <a:path w="429260" h="421005">
                  <a:moveTo>
                    <a:pt x="428637" y="394360"/>
                  </a:moveTo>
                  <a:lnTo>
                    <a:pt x="418350" y="394360"/>
                  </a:lnTo>
                  <a:lnTo>
                    <a:pt x="418350" y="410248"/>
                  </a:lnTo>
                  <a:lnTo>
                    <a:pt x="428637" y="410248"/>
                  </a:lnTo>
                  <a:lnTo>
                    <a:pt x="428637" y="394360"/>
                  </a:lnTo>
                  <a:close/>
                </a:path>
                <a:path w="429260" h="421005">
                  <a:moveTo>
                    <a:pt x="284975" y="149948"/>
                  </a:moveTo>
                  <a:lnTo>
                    <a:pt x="229768" y="149948"/>
                  </a:lnTo>
                  <a:lnTo>
                    <a:pt x="227469" y="152311"/>
                  </a:lnTo>
                  <a:lnTo>
                    <a:pt x="227469" y="327812"/>
                  </a:lnTo>
                  <a:lnTo>
                    <a:pt x="229768" y="330161"/>
                  </a:lnTo>
                  <a:lnTo>
                    <a:pt x="284975" y="330161"/>
                  </a:lnTo>
                  <a:lnTo>
                    <a:pt x="287273" y="327812"/>
                  </a:lnTo>
                  <a:lnTo>
                    <a:pt x="287273" y="319633"/>
                  </a:lnTo>
                  <a:lnTo>
                    <a:pt x="237756" y="319633"/>
                  </a:lnTo>
                  <a:lnTo>
                    <a:pt x="237756" y="160477"/>
                  </a:lnTo>
                  <a:lnTo>
                    <a:pt x="287273" y="160477"/>
                  </a:lnTo>
                  <a:lnTo>
                    <a:pt x="287273" y="152311"/>
                  </a:lnTo>
                  <a:lnTo>
                    <a:pt x="284975" y="149948"/>
                  </a:lnTo>
                  <a:close/>
                </a:path>
                <a:path w="429260" h="421005">
                  <a:moveTo>
                    <a:pt x="287273" y="160477"/>
                  </a:moveTo>
                  <a:lnTo>
                    <a:pt x="276974" y="160477"/>
                  </a:lnTo>
                  <a:lnTo>
                    <a:pt x="276974" y="319633"/>
                  </a:lnTo>
                  <a:lnTo>
                    <a:pt x="287273" y="319633"/>
                  </a:lnTo>
                  <a:lnTo>
                    <a:pt x="287273" y="160477"/>
                  </a:lnTo>
                  <a:close/>
                </a:path>
                <a:path w="429260" h="421005">
                  <a:moveTo>
                    <a:pt x="371081" y="149948"/>
                  </a:moveTo>
                  <a:lnTo>
                    <a:pt x="315887" y="149948"/>
                  </a:lnTo>
                  <a:lnTo>
                    <a:pt x="313575" y="152311"/>
                  </a:lnTo>
                  <a:lnTo>
                    <a:pt x="313575" y="327812"/>
                  </a:lnTo>
                  <a:lnTo>
                    <a:pt x="315887" y="330161"/>
                  </a:lnTo>
                  <a:lnTo>
                    <a:pt x="371081" y="330161"/>
                  </a:lnTo>
                  <a:lnTo>
                    <a:pt x="373379" y="327812"/>
                  </a:lnTo>
                  <a:lnTo>
                    <a:pt x="373379" y="319633"/>
                  </a:lnTo>
                  <a:lnTo>
                    <a:pt x="323875" y="319633"/>
                  </a:lnTo>
                  <a:lnTo>
                    <a:pt x="323875" y="160477"/>
                  </a:lnTo>
                  <a:lnTo>
                    <a:pt x="373379" y="160477"/>
                  </a:lnTo>
                  <a:lnTo>
                    <a:pt x="373379" y="152311"/>
                  </a:lnTo>
                  <a:lnTo>
                    <a:pt x="371081" y="149948"/>
                  </a:lnTo>
                  <a:close/>
                </a:path>
                <a:path w="429260" h="421005">
                  <a:moveTo>
                    <a:pt x="373379" y="160477"/>
                  </a:moveTo>
                  <a:lnTo>
                    <a:pt x="363092" y="160477"/>
                  </a:lnTo>
                  <a:lnTo>
                    <a:pt x="363092" y="319633"/>
                  </a:lnTo>
                  <a:lnTo>
                    <a:pt x="373379" y="319633"/>
                  </a:lnTo>
                  <a:lnTo>
                    <a:pt x="373379" y="160477"/>
                  </a:lnTo>
                  <a:close/>
                </a:path>
                <a:path w="429260" h="421005">
                  <a:moveTo>
                    <a:pt x="197383" y="149948"/>
                  </a:moveTo>
                  <a:lnTo>
                    <a:pt x="143662" y="149948"/>
                  </a:lnTo>
                  <a:lnTo>
                    <a:pt x="141363" y="152311"/>
                  </a:lnTo>
                  <a:lnTo>
                    <a:pt x="141363" y="327812"/>
                  </a:lnTo>
                  <a:lnTo>
                    <a:pt x="143662" y="330161"/>
                  </a:lnTo>
                  <a:lnTo>
                    <a:pt x="198856" y="330161"/>
                  </a:lnTo>
                  <a:lnTo>
                    <a:pt x="201167" y="327812"/>
                  </a:lnTo>
                  <a:lnTo>
                    <a:pt x="201167" y="319633"/>
                  </a:lnTo>
                  <a:lnTo>
                    <a:pt x="151650" y="319633"/>
                  </a:lnTo>
                  <a:lnTo>
                    <a:pt x="151650" y="160477"/>
                  </a:lnTo>
                  <a:lnTo>
                    <a:pt x="201167" y="160477"/>
                  </a:lnTo>
                  <a:lnTo>
                    <a:pt x="201167" y="153822"/>
                  </a:lnTo>
                  <a:lnTo>
                    <a:pt x="200621" y="152476"/>
                  </a:lnTo>
                  <a:lnTo>
                    <a:pt x="198691" y="150507"/>
                  </a:lnTo>
                  <a:lnTo>
                    <a:pt x="197383" y="149948"/>
                  </a:lnTo>
                  <a:close/>
                </a:path>
                <a:path w="429260" h="421005">
                  <a:moveTo>
                    <a:pt x="201167" y="160477"/>
                  </a:moveTo>
                  <a:lnTo>
                    <a:pt x="190868" y="160477"/>
                  </a:lnTo>
                  <a:lnTo>
                    <a:pt x="190868" y="319633"/>
                  </a:lnTo>
                  <a:lnTo>
                    <a:pt x="201167" y="319633"/>
                  </a:lnTo>
                  <a:lnTo>
                    <a:pt x="201167" y="160477"/>
                  </a:lnTo>
                  <a:close/>
                </a:path>
                <a:path w="429260" h="421005">
                  <a:moveTo>
                    <a:pt x="112750" y="149948"/>
                  </a:moveTo>
                  <a:lnTo>
                    <a:pt x="57556" y="149948"/>
                  </a:lnTo>
                  <a:lnTo>
                    <a:pt x="55257" y="152311"/>
                  </a:lnTo>
                  <a:lnTo>
                    <a:pt x="55257" y="327812"/>
                  </a:lnTo>
                  <a:lnTo>
                    <a:pt x="57556" y="330161"/>
                  </a:lnTo>
                  <a:lnTo>
                    <a:pt x="112750" y="330161"/>
                  </a:lnTo>
                  <a:lnTo>
                    <a:pt x="115061" y="327812"/>
                  </a:lnTo>
                  <a:lnTo>
                    <a:pt x="115061" y="319633"/>
                  </a:lnTo>
                  <a:lnTo>
                    <a:pt x="65544" y="319633"/>
                  </a:lnTo>
                  <a:lnTo>
                    <a:pt x="65544" y="160477"/>
                  </a:lnTo>
                  <a:lnTo>
                    <a:pt x="115061" y="160477"/>
                  </a:lnTo>
                  <a:lnTo>
                    <a:pt x="115061" y="152311"/>
                  </a:lnTo>
                  <a:lnTo>
                    <a:pt x="112750" y="149948"/>
                  </a:lnTo>
                  <a:close/>
                </a:path>
                <a:path w="429260" h="421005">
                  <a:moveTo>
                    <a:pt x="115061" y="160477"/>
                  </a:moveTo>
                  <a:lnTo>
                    <a:pt x="104762" y="160477"/>
                  </a:lnTo>
                  <a:lnTo>
                    <a:pt x="104762" y="319633"/>
                  </a:lnTo>
                  <a:lnTo>
                    <a:pt x="115061" y="319633"/>
                  </a:lnTo>
                  <a:lnTo>
                    <a:pt x="115061" y="160477"/>
                  </a:lnTo>
                  <a:close/>
                </a:path>
              </a:pathLst>
            </a:custGeom>
            <a:solidFill>
              <a:srgbClr val="BFE6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45" name="object 5">
              <a:extLst>
                <a:ext uri="{FF2B5EF4-FFF2-40B4-BE49-F238E27FC236}">
                  <a16:creationId xmlns:a16="http://schemas.microsoft.com/office/drawing/2014/main" id="{6BD6FF74-5734-2648-8D97-3DD6C809F0F3}"/>
                </a:ext>
              </a:extLst>
            </p:cNvPr>
            <p:cNvSpPr/>
            <p:nvPr/>
          </p:nvSpPr>
          <p:spPr>
            <a:xfrm>
              <a:off x="3656602" y="5396788"/>
              <a:ext cx="332105" cy="437515"/>
            </a:xfrm>
            <a:custGeom>
              <a:avLst/>
              <a:gdLst/>
              <a:ahLst/>
              <a:cxnLst/>
              <a:rect l="l" t="t" r="r" b="b"/>
              <a:pathLst>
                <a:path w="332105" h="437514">
                  <a:moveTo>
                    <a:pt x="329437" y="45758"/>
                  </a:moveTo>
                  <a:lnTo>
                    <a:pt x="2489" y="45758"/>
                  </a:lnTo>
                  <a:lnTo>
                    <a:pt x="0" y="48298"/>
                  </a:lnTo>
                  <a:lnTo>
                    <a:pt x="0" y="435648"/>
                  </a:lnTo>
                  <a:lnTo>
                    <a:pt x="2489" y="436918"/>
                  </a:lnTo>
                  <a:lnTo>
                    <a:pt x="142303" y="436918"/>
                  </a:lnTo>
                  <a:lnTo>
                    <a:pt x="144792" y="435648"/>
                  </a:lnTo>
                  <a:lnTo>
                    <a:pt x="144792" y="428028"/>
                  </a:lnTo>
                  <a:lnTo>
                    <a:pt x="11137" y="428028"/>
                  </a:lnTo>
                  <a:lnTo>
                    <a:pt x="11137" y="55918"/>
                  </a:lnTo>
                  <a:lnTo>
                    <a:pt x="331927" y="55918"/>
                  </a:lnTo>
                  <a:lnTo>
                    <a:pt x="331927" y="48298"/>
                  </a:lnTo>
                  <a:lnTo>
                    <a:pt x="329437" y="45758"/>
                  </a:lnTo>
                  <a:close/>
                </a:path>
                <a:path w="332105" h="437514">
                  <a:moveTo>
                    <a:pt x="198259" y="373418"/>
                  </a:moveTo>
                  <a:lnTo>
                    <a:pt x="187134" y="373418"/>
                  </a:lnTo>
                  <a:lnTo>
                    <a:pt x="187134" y="435648"/>
                  </a:lnTo>
                  <a:lnTo>
                    <a:pt x="189623" y="436918"/>
                  </a:lnTo>
                  <a:lnTo>
                    <a:pt x="329437" y="436918"/>
                  </a:lnTo>
                  <a:lnTo>
                    <a:pt x="331927" y="435648"/>
                  </a:lnTo>
                  <a:lnTo>
                    <a:pt x="331927" y="428028"/>
                  </a:lnTo>
                  <a:lnTo>
                    <a:pt x="198259" y="428028"/>
                  </a:lnTo>
                  <a:lnTo>
                    <a:pt x="198259" y="373418"/>
                  </a:lnTo>
                  <a:close/>
                </a:path>
                <a:path w="332105" h="437514">
                  <a:moveTo>
                    <a:pt x="195770" y="363258"/>
                  </a:moveTo>
                  <a:lnTo>
                    <a:pt x="136156" y="363258"/>
                  </a:lnTo>
                  <a:lnTo>
                    <a:pt x="133667" y="365798"/>
                  </a:lnTo>
                  <a:lnTo>
                    <a:pt x="133667" y="428028"/>
                  </a:lnTo>
                  <a:lnTo>
                    <a:pt x="144792" y="428028"/>
                  </a:lnTo>
                  <a:lnTo>
                    <a:pt x="144792" y="373418"/>
                  </a:lnTo>
                  <a:lnTo>
                    <a:pt x="198259" y="373418"/>
                  </a:lnTo>
                  <a:lnTo>
                    <a:pt x="198259" y="365798"/>
                  </a:lnTo>
                  <a:lnTo>
                    <a:pt x="195770" y="363258"/>
                  </a:lnTo>
                  <a:close/>
                </a:path>
                <a:path w="332105" h="437514">
                  <a:moveTo>
                    <a:pt x="331927" y="55918"/>
                  </a:moveTo>
                  <a:lnTo>
                    <a:pt x="320801" y="55918"/>
                  </a:lnTo>
                  <a:lnTo>
                    <a:pt x="320801" y="428028"/>
                  </a:lnTo>
                  <a:lnTo>
                    <a:pt x="331927" y="428028"/>
                  </a:lnTo>
                  <a:lnTo>
                    <a:pt x="331927" y="55918"/>
                  </a:lnTo>
                  <a:close/>
                </a:path>
                <a:path w="332105" h="437514">
                  <a:moveTo>
                    <a:pt x="115569" y="374688"/>
                  </a:moveTo>
                  <a:lnTo>
                    <a:pt x="55956" y="374688"/>
                  </a:lnTo>
                  <a:lnTo>
                    <a:pt x="53466" y="377228"/>
                  </a:lnTo>
                  <a:lnTo>
                    <a:pt x="53466" y="400088"/>
                  </a:lnTo>
                  <a:lnTo>
                    <a:pt x="55956" y="401358"/>
                  </a:lnTo>
                  <a:lnTo>
                    <a:pt x="115569" y="401358"/>
                  </a:lnTo>
                  <a:lnTo>
                    <a:pt x="118059" y="400088"/>
                  </a:lnTo>
                  <a:lnTo>
                    <a:pt x="118059" y="391198"/>
                  </a:lnTo>
                  <a:lnTo>
                    <a:pt x="64592" y="391198"/>
                  </a:lnTo>
                  <a:lnTo>
                    <a:pt x="64592" y="384848"/>
                  </a:lnTo>
                  <a:lnTo>
                    <a:pt x="118059" y="384848"/>
                  </a:lnTo>
                  <a:lnTo>
                    <a:pt x="118059" y="377228"/>
                  </a:lnTo>
                  <a:lnTo>
                    <a:pt x="115569" y="374688"/>
                  </a:lnTo>
                  <a:close/>
                </a:path>
                <a:path w="332105" h="437514">
                  <a:moveTo>
                    <a:pt x="275970" y="374688"/>
                  </a:moveTo>
                  <a:lnTo>
                    <a:pt x="216357" y="374688"/>
                  </a:lnTo>
                  <a:lnTo>
                    <a:pt x="213867" y="377228"/>
                  </a:lnTo>
                  <a:lnTo>
                    <a:pt x="213867" y="400088"/>
                  </a:lnTo>
                  <a:lnTo>
                    <a:pt x="216357" y="401358"/>
                  </a:lnTo>
                  <a:lnTo>
                    <a:pt x="275970" y="401358"/>
                  </a:lnTo>
                  <a:lnTo>
                    <a:pt x="278460" y="400088"/>
                  </a:lnTo>
                  <a:lnTo>
                    <a:pt x="278460" y="391198"/>
                  </a:lnTo>
                  <a:lnTo>
                    <a:pt x="224993" y="391198"/>
                  </a:lnTo>
                  <a:lnTo>
                    <a:pt x="224993" y="384848"/>
                  </a:lnTo>
                  <a:lnTo>
                    <a:pt x="278460" y="384848"/>
                  </a:lnTo>
                  <a:lnTo>
                    <a:pt x="278460" y="377228"/>
                  </a:lnTo>
                  <a:lnTo>
                    <a:pt x="275970" y="374688"/>
                  </a:lnTo>
                  <a:close/>
                </a:path>
                <a:path w="332105" h="437514">
                  <a:moveTo>
                    <a:pt x="118059" y="384848"/>
                  </a:moveTo>
                  <a:lnTo>
                    <a:pt x="106933" y="384848"/>
                  </a:lnTo>
                  <a:lnTo>
                    <a:pt x="106933" y="391198"/>
                  </a:lnTo>
                  <a:lnTo>
                    <a:pt x="118059" y="391198"/>
                  </a:lnTo>
                  <a:lnTo>
                    <a:pt x="118059" y="384848"/>
                  </a:lnTo>
                  <a:close/>
                </a:path>
                <a:path w="332105" h="437514">
                  <a:moveTo>
                    <a:pt x="278460" y="384848"/>
                  </a:moveTo>
                  <a:lnTo>
                    <a:pt x="267322" y="384848"/>
                  </a:lnTo>
                  <a:lnTo>
                    <a:pt x="267322" y="391198"/>
                  </a:lnTo>
                  <a:lnTo>
                    <a:pt x="278460" y="391198"/>
                  </a:lnTo>
                  <a:lnTo>
                    <a:pt x="278460" y="384848"/>
                  </a:lnTo>
                  <a:close/>
                </a:path>
                <a:path w="332105" h="437514">
                  <a:moveTo>
                    <a:pt x="105524" y="295948"/>
                  </a:moveTo>
                  <a:lnTo>
                    <a:pt x="39255" y="295948"/>
                  </a:lnTo>
                  <a:lnTo>
                    <a:pt x="36753" y="298488"/>
                  </a:lnTo>
                  <a:lnTo>
                    <a:pt x="36753" y="334048"/>
                  </a:lnTo>
                  <a:lnTo>
                    <a:pt x="39255" y="336588"/>
                  </a:lnTo>
                  <a:lnTo>
                    <a:pt x="105524" y="336588"/>
                  </a:lnTo>
                  <a:lnTo>
                    <a:pt x="108013" y="334048"/>
                  </a:lnTo>
                  <a:lnTo>
                    <a:pt x="108013" y="326428"/>
                  </a:lnTo>
                  <a:lnTo>
                    <a:pt x="47891" y="326428"/>
                  </a:lnTo>
                  <a:lnTo>
                    <a:pt x="47891" y="306108"/>
                  </a:lnTo>
                  <a:lnTo>
                    <a:pt x="108013" y="306108"/>
                  </a:lnTo>
                  <a:lnTo>
                    <a:pt x="108013" y="298488"/>
                  </a:lnTo>
                  <a:lnTo>
                    <a:pt x="105524" y="295948"/>
                  </a:lnTo>
                  <a:close/>
                </a:path>
                <a:path w="332105" h="437514">
                  <a:moveTo>
                    <a:pt x="185750" y="295948"/>
                  </a:moveTo>
                  <a:lnTo>
                    <a:pt x="146176" y="295948"/>
                  </a:lnTo>
                  <a:lnTo>
                    <a:pt x="143687" y="298488"/>
                  </a:lnTo>
                  <a:lnTo>
                    <a:pt x="143687" y="334048"/>
                  </a:lnTo>
                  <a:lnTo>
                    <a:pt x="146176" y="336588"/>
                  </a:lnTo>
                  <a:lnTo>
                    <a:pt x="185750" y="336588"/>
                  </a:lnTo>
                  <a:lnTo>
                    <a:pt x="188239" y="334048"/>
                  </a:lnTo>
                  <a:lnTo>
                    <a:pt x="188239" y="326428"/>
                  </a:lnTo>
                  <a:lnTo>
                    <a:pt x="154825" y="326428"/>
                  </a:lnTo>
                  <a:lnTo>
                    <a:pt x="154825" y="306108"/>
                  </a:lnTo>
                  <a:lnTo>
                    <a:pt x="188239" y="306108"/>
                  </a:lnTo>
                  <a:lnTo>
                    <a:pt x="188239" y="298488"/>
                  </a:lnTo>
                  <a:lnTo>
                    <a:pt x="185750" y="295948"/>
                  </a:lnTo>
                  <a:close/>
                </a:path>
                <a:path w="332105" h="437514">
                  <a:moveTo>
                    <a:pt x="292684" y="295948"/>
                  </a:moveTo>
                  <a:lnTo>
                    <a:pt x="226402" y="295948"/>
                  </a:lnTo>
                  <a:lnTo>
                    <a:pt x="223913" y="298488"/>
                  </a:lnTo>
                  <a:lnTo>
                    <a:pt x="223913" y="334048"/>
                  </a:lnTo>
                  <a:lnTo>
                    <a:pt x="226402" y="336588"/>
                  </a:lnTo>
                  <a:lnTo>
                    <a:pt x="292684" y="336588"/>
                  </a:lnTo>
                  <a:lnTo>
                    <a:pt x="295173" y="334048"/>
                  </a:lnTo>
                  <a:lnTo>
                    <a:pt x="295173" y="326428"/>
                  </a:lnTo>
                  <a:lnTo>
                    <a:pt x="235038" y="326428"/>
                  </a:lnTo>
                  <a:lnTo>
                    <a:pt x="235038" y="306108"/>
                  </a:lnTo>
                  <a:lnTo>
                    <a:pt x="295173" y="306108"/>
                  </a:lnTo>
                  <a:lnTo>
                    <a:pt x="295173" y="298488"/>
                  </a:lnTo>
                  <a:lnTo>
                    <a:pt x="292684" y="295948"/>
                  </a:lnTo>
                  <a:close/>
                </a:path>
                <a:path w="332105" h="437514">
                  <a:moveTo>
                    <a:pt x="108013" y="306108"/>
                  </a:moveTo>
                  <a:lnTo>
                    <a:pt x="96888" y="306108"/>
                  </a:lnTo>
                  <a:lnTo>
                    <a:pt x="96888" y="326428"/>
                  </a:lnTo>
                  <a:lnTo>
                    <a:pt x="108013" y="326428"/>
                  </a:lnTo>
                  <a:lnTo>
                    <a:pt x="108013" y="306108"/>
                  </a:lnTo>
                  <a:close/>
                </a:path>
                <a:path w="332105" h="437514">
                  <a:moveTo>
                    <a:pt x="188239" y="306108"/>
                  </a:moveTo>
                  <a:lnTo>
                    <a:pt x="177114" y="306108"/>
                  </a:lnTo>
                  <a:lnTo>
                    <a:pt x="177114" y="326428"/>
                  </a:lnTo>
                  <a:lnTo>
                    <a:pt x="188239" y="326428"/>
                  </a:lnTo>
                  <a:lnTo>
                    <a:pt x="188239" y="306108"/>
                  </a:lnTo>
                  <a:close/>
                </a:path>
                <a:path w="332105" h="437514">
                  <a:moveTo>
                    <a:pt x="295173" y="306108"/>
                  </a:moveTo>
                  <a:lnTo>
                    <a:pt x="284035" y="306108"/>
                  </a:lnTo>
                  <a:lnTo>
                    <a:pt x="284035" y="326428"/>
                  </a:lnTo>
                  <a:lnTo>
                    <a:pt x="295173" y="326428"/>
                  </a:lnTo>
                  <a:lnTo>
                    <a:pt x="295173" y="306108"/>
                  </a:lnTo>
                  <a:close/>
                </a:path>
                <a:path w="332105" h="437514">
                  <a:moveTo>
                    <a:pt x="105524" y="247688"/>
                  </a:moveTo>
                  <a:lnTo>
                    <a:pt x="39255" y="247688"/>
                  </a:lnTo>
                  <a:lnTo>
                    <a:pt x="36753" y="250228"/>
                  </a:lnTo>
                  <a:lnTo>
                    <a:pt x="36753" y="285788"/>
                  </a:lnTo>
                  <a:lnTo>
                    <a:pt x="39255" y="288328"/>
                  </a:lnTo>
                  <a:lnTo>
                    <a:pt x="105524" y="288328"/>
                  </a:lnTo>
                  <a:lnTo>
                    <a:pt x="108013" y="285788"/>
                  </a:lnTo>
                  <a:lnTo>
                    <a:pt x="108013" y="278168"/>
                  </a:lnTo>
                  <a:lnTo>
                    <a:pt x="47891" y="278168"/>
                  </a:lnTo>
                  <a:lnTo>
                    <a:pt x="47891" y="257848"/>
                  </a:lnTo>
                  <a:lnTo>
                    <a:pt x="108013" y="257848"/>
                  </a:lnTo>
                  <a:lnTo>
                    <a:pt x="108013" y="250228"/>
                  </a:lnTo>
                  <a:lnTo>
                    <a:pt x="105524" y="247688"/>
                  </a:lnTo>
                  <a:close/>
                </a:path>
                <a:path w="332105" h="437514">
                  <a:moveTo>
                    <a:pt x="185750" y="247688"/>
                  </a:moveTo>
                  <a:lnTo>
                    <a:pt x="146176" y="247688"/>
                  </a:lnTo>
                  <a:lnTo>
                    <a:pt x="143687" y="250228"/>
                  </a:lnTo>
                  <a:lnTo>
                    <a:pt x="143687" y="285788"/>
                  </a:lnTo>
                  <a:lnTo>
                    <a:pt x="146176" y="288328"/>
                  </a:lnTo>
                  <a:lnTo>
                    <a:pt x="185750" y="288328"/>
                  </a:lnTo>
                  <a:lnTo>
                    <a:pt x="188239" y="285788"/>
                  </a:lnTo>
                  <a:lnTo>
                    <a:pt x="188239" y="278168"/>
                  </a:lnTo>
                  <a:lnTo>
                    <a:pt x="154825" y="278168"/>
                  </a:lnTo>
                  <a:lnTo>
                    <a:pt x="154825" y="257848"/>
                  </a:lnTo>
                  <a:lnTo>
                    <a:pt x="188239" y="257848"/>
                  </a:lnTo>
                  <a:lnTo>
                    <a:pt x="188239" y="250228"/>
                  </a:lnTo>
                  <a:lnTo>
                    <a:pt x="185750" y="247688"/>
                  </a:lnTo>
                  <a:close/>
                </a:path>
                <a:path w="332105" h="437514">
                  <a:moveTo>
                    <a:pt x="292684" y="247688"/>
                  </a:moveTo>
                  <a:lnTo>
                    <a:pt x="226402" y="247688"/>
                  </a:lnTo>
                  <a:lnTo>
                    <a:pt x="223913" y="250228"/>
                  </a:lnTo>
                  <a:lnTo>
                    <a:pt x="223913" y="285788"/>
                  </a:lnTo>
                  <a:lnTo>
                    <a:pt x="226402" y="288328"/>
                  </a:lnTo>
                  <a:lnTo>
                    <a:pt x="292684" y="288328"/>
                  </a:lnTo>
                  <a:lnTo>
                    <a:pt x="295173" y="285788"/>
                  </a:lnTo>
                  <a:lnTo>
                    <a:pt x="295173" y="278168"/>
                  </a:lnTo>
                  <a:lnTo>
                    <a:pt x="235038" y="278168"/>
                  </a:lnTo>
                  <a:lnTo>
                    <a:pt x="235038" y="257848"/>
                  </a:lnTo>
                  <a:lnTo>
                    <a:pt x="295173" y="257848"/>
                  </a:lnTo>
                  <a:lnTo>
                    <a:pt x="295173" y="250228"/>
                  </a:lnTo>
                  <a:lnTo>
                    <a:pt x="292684" y="247688"/>
                  </a:lnTo>
                  <a:close/>
                </a:path>
                <a:path w="332105" h="437514">
                  <a:moveTo>
                    <a:pt x="108013" y="257848"/>
                  </a:moveTo>
                  <a:lnTo>
                    <a:pt x="96888" y="257848"/>
                  </a:lnTo>
                  <a:lnTo>
                    <a:pt x="96888" y="278168"/>
                  </a:lnTo>
                  <a:lnTo>
                    <a:pt x="108013" y="278168"/>
                  </a:lnTo>
                  <a:lnTo>
                    <a:pt x="108013" y="257848"/>
                  </a:lnTo>
                  <a:close/>
                </a:path>
                <a:path w="332105" h="437514">
                  <a:moveTo>
                    <a:pt x="188239" y="257848"/>
                  </a:moveTo>
                  <a:lnTo>
                    <a:pt x="177114" y="257848"/>
                  </a:lnTo>
                  <a:lnTo>
                    <a:pt x="177114" y="278168"/>
                  </a:lnTo>
                  <a:lnTo>
                    <a:pt x="188239" y="278168"/>
                  </a:lnTo>
                  <a:lnTo>
                    <a:pt x="188239" y="257848"/>
                  </a:lnTo>
                  <a:close/>
                </a:path>
                <a:path w="332105" h="437514">
                  <a:moveTo>
                    <a:pt x="295173" y="257848"/>
                  </a:moveTo>
                  <a:lnTo>
                    <a:pt x="284035" y="257848"/>
                  </a:lnTo>
                  <a:lnTo>
                    <a:pt x="284035" y="278168"/>
                  </a:lnTo>
                  <a:lnTo>
                    <a:pt x="295173" y="278168"/>
                  </a:lnTo>
                  <a:lnTo>
                    <a:pt x="295173" y="257848"/>
                  </a:lnTo>
                  <a:close/>
                </a:path>
                <a:path w="332105" h="437514">
                  <a:moveTo>
                    <a:pt x="105524" y="198158"/>
                  </a:moveTo>
                  <a:lnTo>
                    <a:pt x="39255" y="198158"/>
                  </a:lnTo>
                  <a:lnTo>
                    <a:pt x="36753" y="200698"/>
                  </a:lnTo>
                  <a:lnTo>
                    <a:pt x="36753" y="237528"/>
                  </a:lnTo>
                  <a:lnTo>
                    <a:pt x="39255" y="238798"/>
                  </a:lnTo>
                  <a:lnTo>
                    <a:pt x="105524" y="238798"/>
                  </a:lnTo>
                  <a:lnTo>
                    <a:pt x="108013" y="237528"/>
                  </a:lnTo>
                  <a:lnTo>
                    <a:pt x="108013" y="228638"/>
                  </a:lnTo>
                  <a:lnTo>
                    <a:pt x="47891" y="228638"/>
                  </a:lnTo>
                  <a:lnTo>
                    <a:pt x="47891" y="208318"/>
                  </a:lnTo>
                  <a:lnTo>
                    <a:pt x="108013" y="208318"/>
                  </a:lnTo>
                  <a:lnTo>
                    <a:pt x="108013" y="200698"/>
                  </a:lnTo>
                  <a:lnTo>
                    <a:pt x="105524" y="198158"/>
                  </a:lnTo>
                  <a:close/>
                </a:path>
                <a:path w="332105" h="437514">
                  <a:moveTo>
                    <a:pt x="185750" y="198158"/>
                  </a:moveTo>
                  <a:lnTo>
                    <a:pt x="146176" y="198158"/>
                  </a:lnTo>
                  <a:lnTo>
                    <a:pt x="143687" y="200698"/>
                  </a:lnTo>
                  <a:lnTo>
                    <a:pt x="143687" y="237528"/>
                  </a:lnTo>
                  <a:lnTo>
                    <a:pt x="146176" y="238798"/>
                  </a:lnTo>
                  <a:lnTo>
                    <a:pt x="185750" y="238798"/>
                  </a:lnTo>
                  <a:lnTo>
                    <a:pt x="188239" y="237528"/>
                  </a:lnTo>
                  <a:lnTo>
                    <a:pt x="188239" y="228638"/>
                  </a:lnTo>
                  <a:lnTo>
                    <a:pt x="154825" y="228638"/>
                  </a:lnTo>
                  <a:lnTo>
                    <a:pt x="154825" y="208318"/>
                  </a:lnTo>
                  <a:lnTo>
                    <a:pt x="188239" y="208318"/>
                  </a:lnTo>
                  <a:lnTo>
                    <a:pt x="188239" y="200698"/>
                  </a:lnTo>
                  <a:lnTo>
                    <a:pt x="185750" y="198158"/>
                  </a:lnTo>
                  <a:close/>
                </a:path>
                <a:path w="332105" h="437514">
                  <a:moveTo>
                    <a:pt x="292684" y="198158"/>
                  </a:moveTo>
                  <a:lnTo>
                    <a:pt x="226402" y="198158"/>
                  </a:lnTo>
                  <a:lnTo>
                    <a:pt x="223913" y="200698"/>
                  </a:lnTo>
                  <a:lnTo>
                    <a:pt x="223913" y="237528"/>
                  </a:lnTo>
                  <a:lnTo>
                    <a:pt x="226402" y="238798"/>
                  </a:lnTo>
                  <a:lnTo>
                    <a:pt x="292684" y="238798"/>
                  </a:lnTo>
                  <a:lnTo>
                    <a:pt x="295173" y="237528"/>
                  </a:lnTo>
                  <a:lnTo>
                    <a:pt x="295173" y="228638"/>
                  </a:lnTo>
                  <a:lnTo>
                    <a:pt x="235038" y="228638"/>
                  </a:lnTo>
                  <a:lnTo>
                    <a:pt x="235038" y="208318"/>
                  </a:lnTo>
                  <a:lnTo>
                    <a:pt x="295173" y="208318"/>
                  </a:lnTo>
                  <a:lnTo>
                    <a:pt x="295173" y="200698"/>
                  </a:lnTo>
                  <a:lnTo>
                    <a:pt x="292684" y="198158"/>
                  </a:lnTo>
                  <a:close/>
                </a:path>
                <a:path w="332105" h="437514">
                  <a:moveTo>
                    <a:pt x="108013" y="208318"/>
                  </a:moveTo>
                  <a:lnTo>
                    <a:pt x="96888" y="208318"/>
                  </a:lnTo>
                  <a:lnTo>
                    <a:pt x="96888" y="228638"/>
                  </a:lnTo>
                  <a:lnTo>
                    <a:pt x="108013" y="228638"/>
                  </a:lnTo>
                  <a:lnTo>
                    <a:pt x="108013" y="208318"/>
                  </a:lnTo>
                  <a:close/>
                </a:path>
                <a:path w="332105" h="437514">
                  <a:moveTo>
                    <a:pt x="188239" y="208318"/>
                  </a:moveTo>
                  <a:lnTo>
                    <a:pt x="177114" y="208318"/>
                  </a:lnTo>
                  <a:lnTo>
                    <a:pt x="177114" y="228638"/>
                  </a:lnTo>
                  <a:lnTo>
                    <a:pt x="188239" y="228638"/>
                  </a:lnTo>
                  <a:lnTo>
                    <a:pt x="188239" y="208318"/>
                  </a:lnTo>
                  <a:close/>
                </a:path>
                <a:path w="332105" h="437514">
                  <a:moveTo>
                    <a:pt x="295173" y="208318"/>
                  </a:moveTo>
                  <a:lnTo>
                    <a:pt x="284035" y="208318"/>
                  </a:lnTo>
                  <a:lnTo>
                    <a:pt x="284035" y="228638"/>
                  </a:lnTo>
                  <a:lnTo>
                    <a:pt x="295173" y="228638"/>
                  </a:lnTo>
                  <a:lnTo>
                    <a:pt x="295173" y="208318"/>
                  </a:lnTo>
                  <a:close/>
                </a:path>
                <a:path w="332105" h="437514">
                  <a:moveTo>
                    <a:pt x="105524" y="149898"/>
                  </a:moveTo>
                  <a:lnTo>
                    <a:pt x="39255" y="149898"/>
                  </a:lnTo>
                  <a:lnTo>
                    <a:pt x="36753" y="152438"/>
                  </a:lnTo>
                  <a:lnTo>
                    <a:pt x="36753" y="187998"/>
                  </a:lnTo>
                  <a:lnTo>
                    <a:pt x="39255" y="190538"/>
                  </a:lnTo>
                  <a:lnTo>
                    <a:pt x="105524" y="190538"/>
                  </a:lnTo>
                  <a:lnTo>
                    <a:pt x="108013" y="187998"/>
                  </a:lnTo>
                  <a:lnTo>
                    <a:pt x="108013" y="180378"/>
                  </a:lnTo>
                  <a:lnTo>
                    <a:pt x="47891" y="180378"/>
                  </a:lnTo>
                  <a:lnTo>
                    <a:pt x="47891" y="160058"/>
                  </a:lnTo>
                  <a:lnTo>
                    <a:pt x="108013" y="160058"/>
                  </a:lnTo>
                  <a:lnTo>
                    <a:pt x="108013" y="152438"/>
                  </a:lnTo>
                  <a:lnTo>
                    <a:pt x="105524" y="149898"/>
                  </a:lnTo>
                  <a:close/>
                </a:path>
                <a:path w="332105" h="437514">
                  <a:moveTo>
                    <a:pt x="185750" y="149898"/>
                  </a:moveTo>
                  <a:lnTo>
                    <a:pt x="146176" y="149898"/>
                  </a:lnTo>
                  <a:lnTo>
                    <a:pt x="143687" y="152438"/>
                  </a:lnTo>
                  <a:lnTo>
                    <a:pt x="143687" y="187998"/>
                  </a:lnTo>
                  <a:lnTo>
                    <a:pt x="146176" y="190538"/>
                  </a:lnTo>
                  <a:lnTo>
                    <a:pt x="185750" y="190538"/>
                  </a:lnTo>
                  <a:lnTo>
                    <a:pt x="188239" y="187998"/>
                  </a:lnTo>
                  <a:lnTo>
                    <a:pt x="188239" y="180378"/>
                  </a:lnTo>
                  <a:lnTo>
                    <a:pt x="154825" y="180378"/>
                  </a:lnTo>
                  <a:lnTo>
                    <a:pt x="154825" y="160058"/>
                  </a:lnTo>
                  <a:lnTo>
                    <a:pt x="188239" y="160058"/>
                  </a:lnTo>
                  <a:lnTo>
                    <a:pt x="188239" y="152438"/>
                  </a:lnTo>
                  <a:lnTo>
                    <a:pt x="185750" y="149898"/>
                  </a:lnTo>
                  <a:close/>
                </a:path>
                <a:path w="332105" h="437514">
                  <a:moveTo>
                    <a:pt x="292684" y="149898"/>
                  </a:moveTo>
                  <a:lnTo>
                    <a:pt x="226402" y="149898"/>
                  </a:lnTo>
                  <a:lnTo>
                    <a:pt x="223913" y="152438"/>
                  </a:lnTo>
                  <a:lnTo>
                    <a:pt x="223913" y="187998"/>
                  </a:lnTo>
                  <a:lnTo>
                    <a:pt x="226402" y="190538"/>
                  </a:lnTo>
                  <a:lnTo>
                    <a:pt x="292684" y="190538"/>
                  </a:lnTo>
                  <a:lnTo>
                    <a:pt x="295173" y="187998"/>
                  </a:lnTo>
                  <a:lnTo>
                    <a:pt x="295173" y="180378"/>
                  </a:lnTo>
                  <a:lnTo>
                    <a:pt x="235038" y="180378"/>
                  </a:lnTo>
                  <a:lnTo>
                    <a:pt x="235038" y="160058"/>
                  </a:lnTo>
                  <a:lnTo>
                    <a:pt x="295173" y="160058"/>
                  </a:lnTo>
                  <a:lnTo>
                    <a:pt x="295173" y="152438"/>
                  </a:lnTo>
                  <a:lnTo>
                    <a:pt x="292684" y="149898"/>
                  </a:lnTo>
                  <a:close/>
                </a:path>
                <a:path w="332105" h="437514">
                  <a:moveTo>
                    <a:pt x="108013" y="160058"/>
                  </a:moveTo>
                  <a:lnTo>
                    <a:pt x="96888" y="160058"/>
                  </a:lnTo>
                  <a:lnTo>
                    <a:pt x="96888" y="180378"/>
                  </a:lnTo>
                  <a:lnTo>
                    <a:pt x="108013" y="180378"/>
                  </a:lnTo>
                  <a:lnTo>
                    <a:pt x="108013" y="160058"/>
                  </a:lnTo>
                  <a:close/>
                </a:path>
                <a:path w="332105" h="437514">
                  <a:moveTo>
                    <a:pt x="188239" y="160058"/>
                  </a:moveTo>
                  <a:lnTo>
                    <a:pt x="177114" y="160058"/>
                  </a:lnTo>
                  <a:lnTo>
                    <a:pt x="177114" y="180378"/>
                  </a:lnTo>
                  <a:lnTo>
                    <a:pt x="188239" y="180378"/>
                  </a:lnTo>
                  <a:lnTo>
                    <a:pt x="188239" y="160058"/>
                  </a:lnTo>
                  <a:close/>
                </a:path>
                <a:path w="332105" h="437514">
                  <a:moveTo>
                    <a:pt x="295173" y="160058"/>
                  </a:moveTo>
                  <a:lnTo>
                    <a:pt x="284035" y="160058"/>
                  </a:lnTo>
                  <a:lnTo>
                    <a:pt x="284035" y="180378"/>
                  </a:lnTo>
                  <a:lnTo>
                    <a:pt x="295173" y="180378"/>
                  </a:lnTo>
                  <a:lnTo>
                    <a:pt x="295173" y="160058"/>
                  </a:lnTo>
                  <a:close/>
                </a:path>
                <a:path w="332105" h="437514">
                  <a:moveTo>
                    <a:pt x="105524" y="101638"/>
                  </a:moveTo>
                  <a:lnTo>
                    <a:pt x="39255" y="101638"/>
                  </a:lnTo>
                  <a:lnTo>
                    <a:pt x="36753" y="104178"/>
                  </a:lnTo>
                  <a:lnTo>
                    <a:pt x="36753" y="139738"/>
                  </a:lnTo>
                  <a:lnTo>
                    <a:pt x="39255" y="142278"/>
                  </a:lnTo>
                  <a:lnTo>
                    <a:pt x="105524" y="142278"/>
                  </a:lnTo>
                  <a:lnTo>
                    <a:pt x="108013" y="139738"/>
                  </a:lnTo>
                  <a:lnTo>
                    <a:pt x="108013" y="132118"/>
                  </a:lnTo>
                  <a:lnTo>
                    <a:pt x="47891" y="132118"/>
                  </a:lnTo>
                  <a:lnTo>
                    <a:pt x="47891" y="111798"/>
                  </a:lnTo>
                  <a:lnTo>
                    <a:pt x="108013" y="111798"/>
                  </a:lnTo>
                  <a:lnTo>
                    <a:pt x="108013" y="104178"/>
                  </a:lnTo>
                  <a:lnTo>
                    <a:pt x="105524" y="101638"/>
                  </a:lnTo>
                  <a:close/>
                </a:path>
                <a:path w="332105" h="437514">
                  <a:moveTo>
                    <a:pt x="185750" y="101638"/>
                  </a:moveTo>
                  <a:lnTo>
                    <a:pt x="146176" y="101638"/>
                  </a:lnTo>
                  <a:lnTo>
                    <a:pt x="143687" y="104178"/>
                  </a:lnTo>
                  <a:lnTo>
                    <a:pt x="143687" y="139738"/>
                  </a:lnTo>
                  <a:lnTo>
                    <a:pt x="146176" y="142278"/>
                  </a:lnTo>
                  <a:lnTo>
                    <a:pt x="185750" y="142278"/>
                  </a:lnTo>
                  <a:lnTo>
                    <a:pt x="188239" y="139738"/>
                  </a:lnTo>
                  <a:lnTo>
                    <a:pt x="188239" y="132118"/>
                  </a:lnTo>
                  <a:lnTo>
                    <a:pt x="154825" y="132118"/>
                  </a:lnTo>
                  <a:lnTo>
                    <a:pt x="154825" y="111798"/>
                  </a:lnTo>
                  <a:lnTo>
                    <a:pt x="188239" y="111798"/>
                  </a:lnTo>
                  <a:lnTo>
                    <a:pt x="188239" y="104178"/>
                  </a:lnTo>
                  <a:lnTo>
                    <a:pt x="185750" y="101638"/>
                  </a:lnTo>
                  <a:close/>
                </a:path>
                <a:path w="332105" h="437514">
                  <a:moveTo>
                    <a:pt x="292684" y="101638"/>
                  </a:moveTo>
                  <a:lnTo>
                    <a:pt x="226402" y="101638"/>
                  </a:lnTo>
                  <a:lnTo>
                    <a:pt x="223913" y="104178"/>
                  </a:lnTo>
                  <a:lnTo>
                    <a:pt x="223913" y="139738"/>
                  </a:lnTo>
                  <a:lnTo>
                    <a:pt x="226402" y="142278"/>
                  </a:lnTo>
                  <a:lnTo>
                    <a:pt x="292684" y="142278"/>
                  </a:lnTo>
                  <a:lnTo>
                    <a:pt x="295173" y="139738"/>
                  </a:lnTo>
                  <a:lnTo>
                    <a:pt x="295173" y="132118"/>
                  </a:lnTo>
                  <a:lnTo>
                    <a:pt x="235038" y="132118"/>
                  </a:lnTo>
                  <a:lnTo>
                    <a:pt x="235038" y="111798"/>
                  </a:lnTo>
                  <a:lnTo>
                    <a:pt x="295173" y="111798"/>
                  </a:lnTo>
                  <a:lnTo>
                    <a:pt x="295173" y="104178"/>
                  </a:lnTo>
                  <a:lnTo>
                    <a:pt x="292684" y="101638"/>
                  </a:lnTo>
                  <a:close/>
                </a:path>
                <a:path w="332105" h="437514">
                  <a:moveTo>
                    <a:pt x="108013" y="111798"/>
                  </a:moveTo>
                  <a:lnTo>
                    <a:pt x="96888" y="111798"/>
                  </a:lnTo>
                  <a:lnTo>
                    <a:pt x="96888" y="132118"/>
                  </a:lnTo>
                  <a:lnTo>
                    <a:pt x="108013" y="132118"/>
                  </a:lnTo>
                  <a:lnTo>
                    <a:pt x="108013" y="111798"/>
                  </a:lnTo>
                  <a:close/>
                </a:path>
                <a:path w="332105" h="437514">
                  <a:moveTo>
                    <a:pt x="188239" y="111798"/>
                  </a:moveTo>
                  <a:lnTo>
                    <a:pt x="177114" y="111798"/>
                  </a:lnTo>
                  <a:lnTo>
                    <a:pt x="177114" y="132118"/>
                  </a:lnTo>
                  <a:lnTo>
                    <a:pt x="188239" y="132118"/>
                  </a:lnTo>
                  <a:lnTo>
                    <a:pt x="188239" y="111798"/>
                  </a:lnTo>
                  <a:close/>
                </a:path>
                <a:path w="332105" h="437514">
                  <a:moveTo>
                    <a:pt x="295173" y="111798"/>
                  </a:moveTo>
                  <a:lnTo>
                    <a:pt x="284035" y="111798"/>
                  </a:lnTo>
                  <a:lnTo>
                    <a:pt x="284035" y="132118"/>
                  </a:lnTo>
                  <a:lnTo>
                    <a:pt x="295173" y="132118"/>
                  </a:lnTo>
                  <a:lnTo>
                    <a:pt x="295173" y="111798"/>
                  </a:lnTo>
                  <a:close/>
                </a:path>
                <a:path w="332105" h="437514">
                  <a:moveTo>
                    <a:pt x="221602" y="0"/>
                  </a:moveTo>
                  <a:lnTo>
                    <a:pt x="110324" y="0"/>
                  </a:lnTo>
                  <a:lnTo>
                    <a:pt x="107835" y="2260"/>
                  </a:lnTo>
                  <a:lnTo>
                    <a:pt x="107835" y="32994"/>
                  </a:lnTo>
                  <a:lnTo>
                    <a:pt x="110324" y="35255"/>
                  </a:lnTo>
                  <a:lnTo>
                    <a:pt x="221602" y="35255"/>
                  </a:lnTo>
                  <a:lnTo>
                    <a:pt x="224104" y="32994"/>
                  </a:lnTo>
                  <a:lnTo>
                    <a:pt x="224104" y="25133"/>
                  </a:lnTo>
                  <a:lnTo>
                    <a:pt x="118960" y="25133"/>
                  </a:lnTo>
                  <a:lnTo>
                    <a:pt x="118960" y="10121"/>
                  </a:lnTo>
                  <a:lnTo>
                    <a:pt x="224104" y="10121"/>
                  </a:lnTo>
                  <a:lnTo>
                    <a:pt x="224104" y="2260"/>
                  </a:lnTo>
                  <a:lnTo>
                    <a:pt x="221602" y="0"/>
                  </a:lnTo>
                  <a:close/>
                </a:path>
                <a:path w="332105" h="437514">
                  <a:moveTo>
                    <a:pt x="224104" y="10121"/>
                  </a:moveTo>
                  <a:lnTo>
                    <a:pt x="212966" y="10121"/>
                  </a:lnTo>
                  <a:lnTo>
                    <a:pt x="212966" y="25133"/>
                  </a:lnTo>
                  <a:lnTo>
                    <a:pt x="224104" y="25133"/>
                  </a:lnTo>
                  <a:lnTo>
                    <a:pt x="224104" y="10121"/>
                  </a:lnTo>
                  <a:close/>
                </a:path>
              </a:pathLst>
            </a:custGeom>
            <a:solidFill>
              <a:srgbClr val="BFE6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46" name="object 6">
              <a:extLst>
                <a:ext uri="{FF2B5EF4-FFF2-40B4-BE49-F238E27FC236}">
                  <a16:creationId xmlns:a16="http://schemas.microsoft.com/office/drawing/2014/main" id="{96E7EEDB-A415-2043-BC8F-1BFAF974DCCD}"/>
                </a:ext>
              </a:extLst>
            </p:cNvPr>
            <p:cNvSpPr txBox="1"/>
            <p:nvPr/>
          </p:nvSpPr>
          <p:spPr>
            <a:xfrm>
              <a:off x="2375568" y="3491857"/>
              <a:ext cx="2952750" cy="1270065"/>
            </a:xfrm>
            <a:prstGeom prst="rect">
              <a:avLst/>
            </a:prstGeom>
          </p:spPr>
          <p:txBody>
            <a:bodyPr vert="horz" wrap="square" lIns="0" tIns="12700" rIns="0" bIns="0" rtlCol="0">
              <a:spAutoFit/>
            </a:bodyPr>
            <a:lstStyle/>
            <a:p>
              <a:pPr marL="6350" marR="0" lvl="0" indent="0" algn="ctr" defTabSz="914400" rtl="0" eaLnBrk="1" fontAlgn="auto" latinLnBrk="0" hangingPunct="1">
                <a:lnSpc>
                  <a:spcPct val="100000"/>
                </a:lnSpc>
                <a:spcBef>
                  <a:spcPts val="100"/>
                </a:spcBef>
                <a:spcAft>
                  <a:spcPts val="0"/>
                </a:spcAft>
                <a:buClrTx/>
                <a:buSzTx/>
                <a:buFontTx/>
                <a:buNone/>
                <a:tabLst/>
                <a:defRPr/>
              </a:pPr>
              <a:r>
                <a:rPr kumimoji="0" lang="en-US" sz="4400" b="1" i="0" u="none" strike="noStrike" kern="1200" cap="none" spc="-20" normalizeH="0" baseline="0" noProof="0">
                  <a:ln>
                    <a:noFill/>
                  </a:ln>
                  <a:solidFill>
                    <a:srgbClr val="8DC53E"/>
                  </a:solidFill>
                  <a:effectLst/>
                  <a:uLnTx/>
                  <a:uFillTx/>
                  <a:latin typeface="Trebuchet MS" panose="020B0703020202090204" pitchFamily="34" charset="0"/>
                  <a:ea typeface="+mn-ea"/>
                  <a:cs typeface="Karmina Sans"/>
                </a:rPr>
                <a:t>24,0</a:t>
              </a:r>
              <a:r>
                <a:rPr kumimoji="0" sz="4400" b="1" i="0" u="none" strike="noStrike" kern="1200" cap="none" spc="-20" normalizeH="0" baseline="0" noProof="0">
                  <a:ln>
                    <a:noFill/>
                  </a:ln>
                  <a:solidFill>
                    <a:srgbClr val="8DC53E"/>
                  </a:solidFill>
                  <a:effectLst/>
                  <a:uLnTx/>
                  <a:uFillTx/>
                  <a:latin typeface="Trebuchet MS" panose="020B0703020202090204" pitchFamily="34" charset="0"/>
                  <a:ea typeface="+mn-ea"/>
                  <a:cs typeface="Karmina Sans"/>
                </a:rPr>
                <a:t>00+</a:t>
              </a:r>
              <a:endParaRPr kumimoji="0" sz="4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a:p>
              <a:pPr marL="6350" marR="0" lvl="0" indent="0" algn="ctr" defTabSz="914400" rtl="0" eaLnBrk="1" fontAlgn="auto" latinLnBrk="0" hangingPunct="1">
                <a:lnSpc>
                  <a:spcPts val="1700"/>
                </a:lnSpc>
                <a:spcBef>
                  <a:spcPts val="1125"/>
                </a:spcBef>
                <a:spcAft>
                  <a:spcPts val="0"/>
                </a:spcAft>
                <a:buClrTx/>
                <a:buSzTx/>
                <a:buFontTx/>
                <a:buNone/>
                <a:tabLst/>
                <a:defRPr/>
              </a:pPr>
              <a:r>
                <a:rPr kumimoji="0" lang="en-US" sz="1400" b="1" i="0" u="none" strike="noStrike" kern="1200" cap="none" spc="-5" normalizeH="0" baseline="0" noProof="0">
                  <a:ln>
                    <a:noFill/>
                  </a:ln>
                  <a:solidFill>
                    <a:srgbClr val="5E5F61"/>
                  </a:solidFill>
                  <a:effectLst/>
                  <a:uLnTx/>
                  <a:uFillTx/>
                  <a:latin typeface="Trebuchet MS" panose="020B0703020202090204" pitchFamily="34" charset="0"/>
                  <a:ea typeface="+mn-ea"/>
                  <a:cs typeface="Karmina Sans"/>
                </a:rPr>
                <a:t>Individuals with </a:t>
              </a:r>
              <a:r>
                <a:rPr kumimoji="0" sz="1400" b="1" i="0" u="none" strike="noStrike" kern="1200" cap="none" spc="-5" normalizeH="0" baseline="0" noProof="0">
                  <a:ln>
                    <a:noFill/>
                  </a:ln>
                  <a:solidFill>
                    <a:srgbClr val="5E5F61"/>
                  </a:solidFill>
                  <a:effectLst/>
                  <a:uLnTx/>
                  <a:uFillTx/>
                  <a:latin typeface="Trebuchet MS" panose="020B0703020202090204" pitchFamily="34" charset="0"/>
                  <a:ea typeface="+mn-ea"/>
                  <a:cs typeface="Karmina Sans"/>
                </a:rPr>
                <a:t>Member</a:t>
              </a:r>
              <a:r>
                <a:rPr kumimoji="0" lang="en-US" sz="1400" b="1" i="0" u="none" strike="noStrike" kern="1200" cap="none" spc="-5" normalizeH="0" baseline="0" noProof="0">
                  <a:ln>
                    <a:noFill/>
                  </a:ln>
                  <a:solidFill>
                    <a:srgbClr val="5E5F61"/>
                  </a:solidFill>
                  <a:effectLst/>
                  <a:uLnTx/>
                  <a:uFillTx/>
                  <a:latin typeface="Trebuchet MS" panose="020B0703020202090204" pitchFamily="34" charset="0"/>
                  <a:ea typeface="+mn-ea"/>
                  <a:cs typeface="Karmina Sans"/>
                </a:rPr>
                <a:t>ship </a:t>
              </a:r>
              <a:r>
                <a:rPr kumimoji="0" sz="1400" b="1" i="0" u="none" strike="noStrike" kern="1200" cap="none" spc="-25" normalizeH="0" baseline="0" noProof="0">
                  <a:ln>
                    <a:noFill/>
                  </a:ln>
                  <a:solidFill>
                    <a:srgbClr val="5E5F61"/>
                  </a:solidFill>
                  <a:effectLst/>
                  <a:uLnTx/>
                  <a:uFillTx/>
                  <a:latin typeface="Trebuchet MS" panose="020B0703020202090204" pitchFamily="34" charset="0"/>
                  <a:ea typeface="+mn-ea"/>
                  <a:cs typeface="Karmina Sans"/>
                </a:rPr>
                <a:t>From</a:t>
              </a:r>
              <a:endParaRPr kumimoji="0" sz="1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a:p>
              <a:pPr marL="6350" marR="0" lvl="0" indent="0" algn="ctr" defTabSz="914400" rtl="0" eaLnBrk="1" fontAlgn="auto" latinLnBrk="0" hangingPunct="1">
                <a:lnSpc>
                  <a:spcPts val="1700"/>
                </a:lnSpc>
                <a:spcBef>
                  <a:spcPts val="0"/>
                </a:spcBef>
                <a:spcAft>
                  <a:spcPts val="0"/>
                </a:spcAft>
                <a:buClrTx/>
                <a:buSzTx/>
                <a:buFontTx/>
                <a:buNone/>
                <a:tabLst/>
                <a:defRPr/>
              </a:pPr>
              <a:r>
                <a:rPr kumimoji="0" lang="en-US" sz="1400" b="1" i="0" u="none" strike="noStrike" kern="1200" cap="none" spc="-15" normalizeH="0" baseline="0" noProof="0">
                  <a:ln>
                    <a:noFill/>
                  </a:ln>
                  <a:solidFill>
                    <a:srgbClr val="5E5F61"/>
                  </a:solidFill>
                  <a:effectLst/>
                  <a:uLnTx/>
                  <a:uFillTx/>
                  <a:latin typeface="Trebuchet MS" panose="020B0703020202090204" pitchFamily="34" charset="0"/>
                  <a:ea typeface="+mn-ea"/>
                  <a:cs typeface="Karmina Sans"/>
                </a:rPr>
                <a:t>75</a:t>
              </a:r>
              <a:r>
                <a:rPr kumimoji="0" sz="1400" b="1" i="0" u="none" strike="noStrike" kern="1200" cap="none" spc="-15" normalizeH="0" baseline="0" noProof="0">
                  <a:ln>
                    <a:noFill/>
                  </a:ln>
                  <a:solidFill>
                    <a:srgbClr val="5E5F61"/>
                  </a:solidFill>
                  <a:effectLst/>
                  <a:uLnTx/>
                  <a:uFillTx/>
                  <a:latin typeface="Trebuchet MS" panose="020B0703020202090204" pitchFamily="34" charset="0"/>
                  <a:ea typeface="+mn-ea"/>
                  <a:cs typeface="Karmina Sans"/>
                </a:rPr>
                <a:t>+ </a:t>
              </a:r>
              <a:r>
                <a:rPr kumimoji="0" sz="1400" b="1" i="0" u="none" strike="noStrike" kern="1200" cap="none" spc="-25" normalizeH="0" baseline="0" noProof="0">
                  <a:ln>
                    <a:noFill/>
                  </a:ln>
                  <a:solidFill>
                    <a:srgbClr val="5E5F61"/>
                  </a:solidFill>
                  <a:effectLst/>
                  <a:uLnTx/>
                  <a:uFillTx/>
                  <a:latin typeface="Trebuchet MS" panose="020B0703020202090204" pitchFamily="34" charset="0"/>
                  <a:ea typeface="+mn-ea"/>
                  <a:cs typeface="Karmina Sans"/>
                </a:rPr>
                <a:t>Different</a:t>
              </a:r>
              <a:r>
                <a:rPr kumimoji="0" sz="1400" b="1" i="0" u="none" strike="noStrike" kern="1200" cap="none" spc="5" normalizeH="0" baseline="0" noProof="0">
                  <a:ln>
                    <a:noFill/>
                  </a:ln>
                  <a:solidFill>
                    <a:srgbClr val="5E5F61"/>
                  </a:solidFill>
                  <a:effectLst/>
                  <a:uLnTx/>
                  <a:uFillTx/>
                  <a:latin typeface="Trebuchet MS" panose="020B0703020202090204" pitchFamily="34" charset="0"/>
                  <a:ea typeface="+mn-ea"/>
                  <a:cs typeface="Karmina Sans"/>
                </a:rPr>
                <a:t> </a:t>
              </a:r>
              <a:r>
                <a:rPr kumimoji="0" sz="1400" b="1" i="0" u="none" strike="noStrike" kern="1200" cap="none" spc="-5" normalizeH="0" baseline="0" noProof="0">
                  <a:ln>
                    <a:noFill/>
                  </a:ln>
                  <a:solidFill>
                    <a:srgbClr val="5E5F61"/>
                  </a:solidFill>
                  <a:effectLst/>
                  <a:uLnTx/>
                  <a:uFillTx/>
                  <a:latin typeface="Trebuchet MS" panose="020B0703020202090204" pitchFamily="34" charset="0"/>
                  <a:ea typeface="+mn-ea"/>
                  <a:cs typeface="Karmina Sans"/>
                </a:rPr>
                <a:t>Countries</a:t>
              </a:r>
              <a:endParaRPr kumimoji="0" sz="1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p:txBody>
        </p:sp>
        <p:sp>
          <p:nvSpPr>
            <p:cNvPr id="47" name="object 7">
              <a:extLst>
                <a:ext uri="{FF2B5EF4-FFF2-40B4-BE49-F238E27FC236}">
                  <a16:creationId xmlns:a16="http://schemas.microsoft.com/office/drawing/2014/main" id="{BB5CEB70-21AA-534F-B072-4F530DE785F6}"/>
                </a:ext>
              </a:extLst>
            </p:cNvPr>
            <p:cNvSpPr txBox="1"/>
            <p:nvPr/>
          </p:nvSpPr>
          <p:spPr>
            <a:xfrm>
              <a:off x="2348864" y="5963898"/>
              <a:ext cx="2947035" cy="1056167"/>
            </a:xfrm>
            <a:prstGeom prst="rect">
              <a:avLst/>
            </a:prstGeom>
          </p:spPr>
          <p:txBody>
            <a:bodyPr vert="horz" wrap="square" lIns="0" tIns="107950" rIns="0" bIns="0" rtlCol="0">
              <a:spAutoFit/>
            </a:bodyPr>
            <a:lstStyle/>
            <a:p>
              <a:pPr marL="74295" marR="0" lvl="0" indent="0" algn="ctr" defTabSz="914400" rtl="0" eaLnBrk="1" fontAlgn="auto" latinLnBrk="0" hangingPunct="1">
                <a:lnSpc>
                  <a:spcPct val="100000"/>
                </a:lnSpc>
                <a:spcBef>
                  <a:spcPts val="850"/>
                </a:spcBef>
                <a:spcAft>
                  <a:spcPts val="0"/>
                </a:spcAft>
                <a:buClrTx/>
                <a:buSzTx/>
                <a:buFontTx/>
                <a:buNone/>
                <a:tabLst/>
                <a:defRPr/>
              </a:pPr>
              <a:r>
                <a:rPr kumimoji="0" sz="4400" b="1" i="0" u="none" strike="noStrike" kern="1200" cap="none" spc="0" normalizeH="0" baseline="0" noProof="0">
                  <a:ln>
                    <a:noFill/>
                  </a:ln>
                  <a:solidFill>
                    <a:srgbClr val="8DC53E"/>
                  </a:solidFill>
                  <a:effectLst/>
                  <a:uLnTx/>
                  <a:uFillTx/>
                  <a:latin typeface="Trebuchet MS" panose="020B0703020202090204" pitchFamily="34" charset="0"/>
                  <a:ea typeface="+mn-ea"/>
                  <a:cs typeface="Karmina Sans"/>
                </a:rPr>
                <a:t>100+</a:t>
              </a:r>
              <a:endParaRPr kumimoji="0" sz="4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a:p>
              <a:pPr marL="74295" marR="0" lvl="0" indent="0" algn="ctr" defTabSz="914400" rtl="0" eaLnBrk="1" fontAlgn="auto" latinLnBrk="0" hangingPunct="1">
                <a:lnSpc>
                  <a:spcPct val="100000"/>
                </a:lnSpc>
                <a:spcBef>
                  <a:spcPts val="235"/>
                </a:spcBef>
                <a:spcAft>
                  <a:spcPts val="0"/>
                </a:spcAft>
                <a:buClrTx/>
                <a:buSzTx/>
                <a:buFontTx/>
                <a:buNone/>
                <a:tabLst/>
                <a:defRPr/>
              </a:pPr>
              <a:r>
                <a:rPr kumimoji="0" sz="1400" b="1" i="0" u="none" strike="noStrike" kern="1200" cap="none" spc="0" normalizeH="0" baseline="0" noProof="0">
                  <a:ln>
                    <a:noFill/>
                  </a:ln>
                  <a:solidFill>
                    <a:srgbClr val="5E5F61"/>
                  </a:solidFill>
                  <a:effectLst/>
                  <a:uLnTx/>
                  <a:uFillTx/>
                  <a:latin typeface="Trebuchet MS" panose="020B0703020202090204" pitchFamily="34" charset="0"/>
                  <a:ea typeface="+mn-ea"/>
                  <a:cs typeface="Karmina Sans"/>
                </a:rPr>
                <a:t>Industry</a:t>
              </a:r>
              <a:r>
                <a:rPr kumimoji="0" sz="1400" b="1" i="0" u="none" strike="noStrike" kern="1200" cap="none" spc="-85" normalizeH="0" baseline="0" noProof="0">
                  <a:ln>
                    <a:noFill/>
                  </a:ln>
                  <a:solidFill>
                    <a:srgbClr val="5E5F61"/>
                  </a:solidFill>
                  <a:effectLst/>
                  <a:uLnTx/>
                  <a:uFillTx/>
                  <a:latin typeface="Trebuchet MS" panose="020B0703020202090204" pitchFamily="34" charset="0"/>
                  <a:ea typeface="+mn-ea"/>
                  <a:cs typeface="Karmina Sans"/>
                </a:rPr>
                <a:t> </a:t>
              </a:r>
              <a:r>
                <a:rPr kumimoji="0" sz="1400" b="1" i="0" u="none" strike="noStrike" kern="1200" cap="none" spc="-5" normalizeH="0" baseline="0" noProof="0">
                  <a:ln>
                    <a:noFill/>
                  </a:ln>
                  <a:solidFill>
                    <a:srgbClr val="5E5F61"/>
                  </a:solidFill>
                  <a:effectLst/>
                  <a:uLnTx/>
                  <a:uFillTx/>
                  <a:latin typeface="Trebuchet MS" panose="020B0703020202090204" pitchFamily="34" charset="0"/>
                  <a:ea typeface="+mn-ea"/>
                  <a:cs typeface="Karmina Sans"/>
                </a:rPr>
                <a:t>Organizations</a:t>
              </a:r>
              <a:endParaRPr kumimoji="0" sz="1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p:txBody>
        </p:sp>
        <p:sp>
          <p:nvSpPr>
            <p:cNvPr id="48" name="object 8">
              <a:extLst>
                <a:ext uri="{FF2B5EF4-FFF2-40B4-BE49-F238E27FC236}">
                  <a16:creationId xmlns:a16="http://schemas.microsoft.com/office/drawing/2014/main" id="{60A4CEF1-4A93-E34C-A39B-561B8F6A5F8A}"/>
                </a:ext>
              </a:extLst>
            </p:cNvPr>
            <p:cNvSpPr txBox="1"/>
            <p:nvPr/>
          </p:nvSpPr>
          <p:spPr>
            <a:xfrm>
              <a:off x="8512252" y="6036566"/>
              <a:ext cx="2952750" cy="1056167"/>
            </a:xfrm>
            <a:prstGeom prst="rect">
              <a:avLst/>
            </a:prstGeom>
          </p:spPr>
          <p:txBody>
            <a:bodyPr vert="horz" wrap="square" lIns="0" tIns="107950" rIns="0" bIns="0" rtlCol="0">
              <a:spAutoFit/>
            </a:bodyPr>
            <a:lstStyle/>
            <a:p>
              <a:pPr marL="0" marR="0" lvl="0" indent="0" algn="ctr" defTabSz="914400" rtl="0" eaLnBrk="1" fontAlgn="auto" latinLnBrk="0" hangingPunct="1">
                <a:lnSpc>
                  <a:spcPct val="100000"/>
                </a:lnSpc>
                <a:spcBef>
                  <a:spcPts val="850"/>
                </a:spcBef>
                <a:spcAft>
                  <a:spcPts val="0"/>
                </a:spcAft>
                <a:buClrTx/>
                <a:buSzTx/>
                <a:buFontTx/>
                <a:buNone/>
                <a:tabLst/>
                <a:defRPr/>
              </a:pPr>
              <a:r>
                <a:rPr kumimoji="0" sz="4400" b="1" i="0" u="none" strike="noStrike" kern="1200" cap="none" spc="0" normalizeH="0" baseline="0" noProof="0">
                  <a:ln>
                    <a:noFill/>
                  </a:ln>
                  <a:solidFill>
                    <a:srgbClr val="8DC53E"/>
                  </a:solidFill>
                  <a:effectLst/>
                  <a:uLnTx/>
                  <a:uFillTx/>
                  <a:latin typeface="Trebuchet MS" panose="020B0703020202090204" pitchFamily="34" charset="0"/>
                  <a:ea typeface="+mn-ea"/>
                  <a:cs typeface="Karmina Sans"/>
                </a:rPr>
                <a:t>400+</a:t>
              </a:r>
              <a:endParaRPr kumimoji="0" sz="4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a:p>
              <a:pPr marL="0" marR="0" lvl="0" indent="0" algn="ctr" defTabSz="914400" rtl="0" eaLnBrk="1" fontAlgn="auto" latinLnBrk="0" hangingPunct="1">
                <a:lnSpc>
                  <a:spcPct val="100000"/>
                </a:lnSpc>
                <a:spcBef>
                  <a:spcPts val="235"/>
                </a:spcBef>
                <a:spcAft>
                  <a:spcPts val="0"/>
                </a:spcAft>
                <a:buClrTx/>
                <a:buSzTx/>
                <a:buFontTx/>
                <a:buNone/>
                <a:tabLst/>
                <a:defRPr/>
              </a:pPr>
              <a:r>
                <a:rPr kumimoji="0" sz="1400" b="1" i="0" u="none" strike="noStrike" kern="1200" cap="none" spc="0" normalizeH="0" baseline="0" noProof="0">
                  <a:ln>
                    <a:noFill/>
                  </a:ln>
                  <a:solidFill>
                    <a:srgbClr val="5E5F61"/>
                  </a:solidFill>
                  <a:effectLst/>
                  <a:uLnTx/>
                  <a:uFillTx/>
                  <a:latin typeface="Trebuchet MS" panose="020B0703020202090204" pitchFamily="34" charset="0"/>
                  <a:ea typeface="+mn-ea"/>
                  <a:cs typeface="Karmina Sans"/>
                </a:rPr>
                <a:t>Individual</a:t>
              </a:r>
              <a:r>
                <a:rPr kumimoji="0" lang="en-US" sz="1400" b="1" i="0" u="none" strike="noStrike" kern="1200" cap="none" spc="0" normalizeH="0" baseline="0" noProof="0">
                  <a:ln>
                    <a:noFill/>
                  </a:ln>
                  <a:solidFill>
                    <a:srgbClr val="5E5F61"/>
                  </a:solidFill>
                  <a:effectLst/>
                  <a:uLnTx/>
                  <a:uFillTx/>
                  <a:latin typeface="Trebuchet MS" panose="020B0703020202090204" pitchFamily="34" charset="0"/>
                  <a:ea typeface="+mn-ea"/>
                  <a:cs typeface="Karmina Sans"/>
                </a:rPr>
                <a:t> Members</a:t>
              </a:r>
              <a:endParaRPr kumimoji="0" sz="1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p:txBody>
        </p:sp>
        <p:sp>
          <p:nvSpPr>
            <p:cNvPr id="49" name="object 9">
              <a:extLst>
                <a:ext uri="{FF2B5EF4-FFF2-40B4-BE49-F238E27FC236}">
                  <a16:creationId xmlns:a16="http://schemas.microsoft.com/office/drawing/2014/main" id="{60F650FF-DB5D-7C49-BA4A-C6E6076B0F33}"/>
                </a:ext>
              </a:extLst>
            </p:cNvPr>
            <p:cNvSpPr txBox="1"/>
            <p:nvPr/>
          </p:nvSpPr>
          <p:spPr>
            <a:xfrm>
              <a:off x="8513840" y="3545543"/>
              <a:ext cx="2949575" cy="1162694"/>
            </a:xfrm>
            <a:prstGeom prst="rect">
              <a:avLst/>
            </a:prstGeom>
          </p:spPr>
          <p:txBody>
            <a:bodyPr vert="horz" wrap="square" lIns="0" tIns="186690" rIns="0" bIns="0" rtlCol="0">
              <a:spAutoFit/>
            </a:bodyPr>
            <a:lstStyle/>
            <a:p>
              <a:pPr marL="0" marR="0" lvl="0" indent="0" algn="ctr" defTabSz="914400" rtl="0" eaLnBrk="1" fontAlgn="auto" latinLnBrk="0" hangingPunct="1">
                <a:lnSpc>
                  <a:spcPct val="100000"/>
                </a:lnSpc>
                <a:spcBef>
                  <a:spcPts val="1470"/>
                </a:spcBef>
                <a:spcAft>
                  <a:spcPts val="0"/>
                </a:spcAft>
                <a:buClrTx/>
                <a:buSzTx/>
                <a:buFontTx/>
                <a:buNone/>
                <a:tabLst/>
                <a:defRPr/>
              </a:pPr>
              <a:r>
                <a:rPr kumimoji="0" lang="en-US" sz="4400" b="1" i="0" u="none" strike="noStrike" kern="1200" cap="none" spc="0" normalizeH="0" baseline="0" noProof="0">
                  <a:ln>
                    <a:noFill/>
                  </a:ln>
                  <a:solidFill>
                    <a:srgbClr val="8DC53E"/>
                  </a:solidFill>
                  <a:effectLst/>
                  <a:uLnTx/>
                  <a:uFillTx/>
                  <a:latin typeface="Trebuchet MS" panose="020B0703020202090204" pitchFamily="34" charset="0"/>
                  <a:ea typeface="+mn-ea"/>
                  <a:cs typeface="Karmina Sans"/>
                </a:rPr>
                <a:t>1</a:t>
              </a:r>
              <a:r>
                <a:rPr kumimoji="0" sz="4400" b="1" i="0" u="none" strike="noStrike" kern="1200" cap="none" spc="0" normalizeH="0" baseline="0" noProof="0">
                  <a:ln>
                    <a:noFill/>
                  </a:ln>
                  <a:solidFill>
                    <a:srgbClr val="8DC53E"/>
                  </a:solidFill>
                  <a:effectLst/>
                  <a:uLnTx/>
                  <a:uFillTx/>
                  <a:latin typeface="Trebuchet MS" panose="020B0703020202090204" pitchFamily="34" charset="0"/>
                  <a:ea typeface="+mn-ea"/>
                  <a:cs typeface="Karmina Sans"/>
                </a:rPr>
                <a:t>,</a:t>
              </a:r>
              <a:r>
                <a:rPr kumimoji="0" lang="en-US" sz="4400" b="1" i="0" u="none" strike="noStrike" kern="1200" cap="none" spc="0" normalizeH="0" baseline="0" noProof="0">
                  <a:ln>
                    <a:noFill/>
                  </a:ln>
                  <a:solidFill>
                    <a:srgbClr val="8DC53E"/>
                  </a:solidFill>
                  <a:effectLst/>
                  <a:uLnTx/>
                  <a:uFillTx/>
                  <a:latin typeface="Trebuchet MS" panose="020B0703020202090204" pitchFamily="34" charset="0"/>
                  <a:ea typeface="+mn-ea"/>
                  <a:cs typeface="Karmina Sans"/>
                </a:rPr>
                <a:t>2</a:t>
              </a:r>
              <a:r>
                <a:rPr kumimoji="0" sz="4400" b="1" i="0" u="none" strike="noStrike" kern="1200" cap="none" spc="0" normalizeH="0" baseline="0" noProof="0">
                  <a:ln>
                    <a:noFill/>
                  </a:ln>
                  <a:solidFill>
                    <a:srgbClr val="8DC53E"/>
                  </a:solidFill>
                  <a:effectLst/>
                  <a:uLnTx/>
                  <a:uFillTx/>
                  <a:latin typeface="Trebuchet MS" panose="020B0703020202090204" pitchFamily="34" charset="0"/>
                  <a:ea typeface="+mn-ea"/>
                  <a:cs typeface="Karmina Sans"/>
                </a:rPr>
                <a:t>00+</a:t>
              </a:r>
              <a:endParaRPr kumimoji="0" sz="4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a:p>
              <a:pPr marL="0" marR="0" lvl="0" indent="0" algn="ctr" defTabSz="914400" rtl="0" eaLnBrk="1" fontAlgn="auto" latinLnBrk="0" hangingPunct="1">
                <a:lnSpc>
                  <a:spcPct val="100000"/>
                </a:lnSpc>
                <a:spcBef>
                  <a:spcPts val="425"/>
                </a:spcBef>
                <a:spcAft>
                  <a:spcPts val="0"/>
                </a:spcAft>
                <a:buClrTx/>
                <a:buSzTx/>
                <a:buFontTx/>
                <a:buNone/>
                <a:tabLst/>
                <a:defRPr/>
              </a:pPr>
              <a:r>
                <a:rPr kumimoji="0" sz="1400" b="1" i="0" u="none" strike="noStrike" kern="1200" cap="none" spc="-15" normalizeH="0" baseline="0" noProof="0">
                  <a:ln>
                    <a:noFill/>
                  </a:ln>
                  <a:solidFill>
                    <a:srgbClr val="5E5F61"/>
                  </a:solidFill>
                  <a:effectLst/>
                  <a:uLnTx/>
                  <a:uFillTx/>
                  <a:latin typeface="Trebuchet MS" panose="020B0703020202090204" pitchFamily="34" charset="0"/>
                  <a:ea typeface="+mn-ea"/>
                  <a:cs typeface="Karmina Sans"/>
                </a:rPr>
                <a:t>Volunteers</a:t>
              </a:r>
              <a:endParaRPr kumimoji="0" sz="1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p:txBody>
        </p:sp>
        <p:sp>
          <p:nvSpPr>
            <p:cNvPr id="50" name="object 10">
              <a:extLst>
                <a:ext uri="{FF2B5EF4-FFF2-40B4-BE49-F238E27FC236}">
                  <a16:creationId xmlns:a16="http://schemas.microsoft.com/office/drawing/2014/main" id="{59850CE3-0E44-9949-A073-498FE683273B}"/>
                </a:ext>
              </a:extLst>
            </p:cNvPr>
            <p:cNvSpPr txBox="1"/>
            <p:nvPr/>
          </p:nvSpPr>
          <p:spPr>
            <a:xfrm>
              <a:off x="5483389" y="5675048"/>
              <a:ext cx="2831465" cy="1166591"/>
            </a:xfrm>
            <a:prstGeom prst="rect">
              <a:avLst/>
            </a:prstGeom>
          </p:spPr>
          <p:txBody>
            <a:bodyPr vert="horz" wrap="square" lIns="0" tIns="12700" rIns="0" bIns="0" rtlCol="0">
              <a:spAutoFit/>
            </a:bodyPr>
            <a:lstStyle/>
            <a:p>
              <a:pPr marL="6350" marR="0" lvl="0" indent="0" algn="ctr" defTabSz="914400" rtl="0" eaLnBrk="1" fontAlgn="auto" latinLnBrk="0" hangingPunct="1">
                <a:lnSpc>
                  <a:spcPct val="100000"/>
                </a:lnSpc>
                <a:spcBef>
                  <a:spcPts val="100"/>
                </a:spcBef>
                <a:spcAft>
                  <a:spcPts val="0"/>
                </a:spcAft>
                <a:buClrTx/>
                <a:buSzTx/>
                <a:buFontTx/>
                <a:buNone/>
                <a:tabLst/>
                <a:defRPr/>
              </a:pPr>
              <a:r>
                <a:rPr kumimoji="0" sz="4400" b="1" i="0" u="none" strike="noStrike" kern="1200" cap="none" spc="-60" normalizeH="0" baseline="0" noProof="0">
                  <a:ln>
                    <a:noFill/>
                  </a:ln>
                  <a:solidFill>
                    <a:srgbClr val="8DC53E"/>
                  </a:solidFill>
                  <a:effectLst/>
                  <a:uLnTx/>
                  <a:uFillTx/>
                  <a:latin typeface="Trebuchet MS" panose="020B0703020202090204" pitchFamily="34" charset="0"/>
                  <a:ea typeface="+mn-ea"/>
                  <a:cs typeface="Karmina Sans"/>
                </a:rPr>
                <a:t>1,</a:t>
              </a:r>
              <a:r>
                <a:rPr kumimoji="0" lang="en-US" sz="4400" b="1" i="0" u="none" strike="noStrike" kern="1200" cap="none" spc="-60" normalizeH="0" baseline="0" noProof="0">
                  <a:ln>
                    <a:noFill/>
                  </a:ln>
                  <a:solidFill>
                    <a:srgbClr val="8DC53E"/>
                  </a:solidFill>
                  <a:effectLst/>
                  <a:uLnTx/>
                  <a:uFillTx/>
                  <a:latin typeface="Trebuchet MS" panose="020B0703020202090204" pitchFamily="34" charset="0"/>
                  <a:ea typeface="+mn-ea"/>
                  <a:cs typeface="Karmina Sans"/>
                </a:rPr>
                <a:t>4</a:t>
              </a:r>
              <a:r>
                <a:rPr kumimoji="0" sz="4400" b="1" i="0" u="none" strike="noStrike" kern="1200" cap="none" spc="-60" normalizeH="0" baseline="0" noProof="0">
                  <a:ln>
                    <a:noFill/>
                  </a:ln>
                  <a:solidFill>
                    <a:srgbClr val="8DC53E"/>
                  </a:solidFill>
                  <a:effectLst/>
                  <a:uLnTx/>
                  <a:uFillTx/>
                  <a:latin typeface="Trebuchet MS" panose="020B0703020202090204" pitchFamily="34" charset="0"/>
                  <a:ea typeface="+mn-ea"/>
                  <a:cs typeface="Karmina Sans"/>
                </a:rPr>
                <a:t>00+</a:t>
              </a:r>
              <a:br>
                <a:rPr kumimoji="0" lang="en-US" sz="4400" b="1" i="0" u="none" strike="noStrike" kern="1200" cap="none" spc="-60" normalizeH="0" baseline="0" noProof="0">
                  <a:ln>
                    <a:noFill/>
                  </a:ln>
                  <a:solidFill>
                    <a:srgbClr val="8DC53E"/>
                  </a:solidFill>
                  <a:effectLst/>
                  <a:uLnTx/>
                  <a:uFillTx/>
                  <a:latin typeface="Trebuchet MS" panose="020B0703020202090204" pitchFamily="34" charset="0"/>
                  <a:ea typeface="+mn-ea"/>
                  <a:cs typeface="Karmina Sans"/>
                </a:rPr>
              </a:br>
              <a:r>
                <a:rPr kumimoji="0" lang="en-US" sz="1400" b="1" i="0" u="none" strike="noStrike" kern="1200" cap="none" spc="-60" normalizeH="0" baseline="0" noProof="0">
                  <a:ln>
                    <a:noFill/>
                  </a:ln>
                  <a:solidFill>
                    <a:srgbClr val="5E5F61"/>
                  </a:solidFill>
                  <a:effectLst/>
                  <a:uLnTx/>
                  <a:uFillTx/>
                  <a:latin typeface="Trebuchet MS" panose="020B0703020202090204" pitchFamily="34" charset="0"/>
                  <a:ea typeface="+mn-ea"/>
                  <a:cs typeface="Karmina Sans"/>
                </a:rPr>
                <a:t>H</a:t>
              </a:r>
              <a:r>
                <a:rPr kumimoji="0" sz="1400" b="1" i="0" u="none" strike="noStrike" kern="1200" cap="none" spc="0" normalizeH="0" baseline="0" noProof="0">
                  <a:ln>
                    <a:noFill/>
                  </a:ln>
                  <a:solidFill>
                    <a:srgbClr val="5E5F61"/>
                  </a:solidFill>
                  <a:effectLst/>
                  <a:uLnTx/>
                  <a:uFillTx/>
                  <a:latin typeface="Trebuchet MS" panose="020B0703020202090204" pitchFamily="34" charset="0"/>
                  <a:ea typeface="+mn-ea"/>
                  <a:cs typeface="Karmina Sans"/>
                </a:rPr>
                <a:t>ospitals</a:t>
              </a:r>
              <a:r>
                <a:rPr kumimoji="0" sz="1400" b="1" i="0" u="none" strike="noStrike" kern="1200" cap="none" spc="-50" normalizeH="0" baseline="0" noProof="0">
                  <a:ln>
                    <a:noFill/>
                  </a:ln>
                  <a:solidFill>
                    <a:srgbClr val="5E5F61"/>
                  </a:solidFill>
                  <a:effectLst/>
                  <a:uLnTx/>
                  <a:uFillTx/>
                  <a:latin typeface="Trebuchet MS" panose="020B0703020202090204" pitchFamily="34" charset="0"/>
                  <a:ea typeface="+mn-ea"/>
                  <a:cs typeface="Karmina Sans"/>
                </a:rPr>
                <a:t> </a:t>
              </a:r>
              <a:r>
                <a:rPr kumimoji="0" sz="1400" b="1" i="0" u="none" strike="noStrike" kern="1200" cap="none" spc="0" normalizeH="0" baseline="0" noProof="0">
                  <a:ln>
                    <a:noFill/>
                  </a:ln>
                  <a:solidFill>
                    <a:srgbClr val="5E5F61"/>
                  </a:solidFill>
                  <a:effectLst/>
                  <a:uLnTx/>
                  <a:uFillTx/>
                  <a:latin typeface="Trebuchet MS" panose="020B0703020202090204" pitchFamily="34" charset="0"/>
                  <a:ea typeface="+mn-ea"/>
                  <a:cs typeface="Karmina Sans"/>
                </a:rPr>
                <a:t>and</a:t>
              </a:r>
              <a:r>
                <a:rPr kumimoji="0" lang="en-US" sz="1400" b="1" i="0" u="none" strike="noStrike" kern="1200" cap="none" spc="-50" normalizeH="0" baseline="0" noProof="0">
                  <a:ln>
                    <a:noFill/>
                  </a:ln>
                  <a:solidFill>
                    <a:srgbClr val="5E5F61"/>
                  </a:solidFill>
                  <a:effectLst/>
                  <a:uLnTx/>
                  <a:uFillTx/>
                  <a:latin typeface="Trebuchet MS" panose="020B0703020202090204" pitchFamily="34" charset="0"/>
                  <a:ea typeface="+mn-ea"/>
                  <a:cs typeface="Karmina Sans"/>
                </a:rPr>
                <a:t> </a:t>
              </a:r>
              <a:r>
                <a:rPr kumimoji="0" sz="1400" b="1" i="0" u="none" strike="noStrike" kern="1200" cap="none" spc="0" normalizeH="0" baseline="0" noProof="0">
                  <a:ln>
                    <a:noFill/>
                  </a:ln>
                  <a:solidFill>
                    <a:srgbClr val="5E5F61"/>
                  </a:solidFill>
                  <a:effectLst/>
                  <a:uLnTx/>
                  <a:uFillTx/>
                  <a:latin typeface="Trebuchet MS" panose="020B0703020202090204" pitchFamily="34" charset="0"/>
                  <a:ea typeface="+mn-ea"/>
                  <a:cs typeface="Karmina Sans"/>
                </a:rPr>
                <a:t>Independent </a:t>
              </a:r>
              <a:r>
                <a:rPr kumimoji="0" sz="1400" b="1" i="0" u="none" strike="noStrike" kern="1200" cap="none" spc="-5" normalizeH="0" baseline="0" noProof="0">
                  <a:ln>
                    <a:noFill/>
                  </a:ln>
                  <a:solidFill>
                    <a:srgbClr val="5E5F61"/>
                  </a:solidFill>
                  <a:effectLst/>
                  <a:uLnTx/>
                  <a:uFillTx/>
                  <a:latin typeface="Trebuchet MS" panose="020B0703020202090204" pitchFamily="34" charset="0"/>
                  <a:ea typeface="+mn-ea"/>
                  <a:cs typeface="Karmina Sans"/>
                </a:rPr>
                <a:t>Laborator</a:t>
              </a:r>
              <a:r>
                <a:rPr kumimoji="0" lang="en-US" sz="1400" b="1" i="0" u="none" strike="noStrike" kern="1200" cap="none" spc="-5" normalizeH="0" baseline="0" noProof="0">
                  <a:ln>
                    <a:noFill/>
                  </a:ln>
                  <a:solidFill>
                    <a:srgbClr val="5E5F61"/>
                  </a:solidFill>
                  <a:effectLst/>
                  <a:uLnTx/>
                  <a:uFillTx/>
                  <a:latin typeface="Trebuchet MS" panose="020B0703020202090204" pitchFamily="34" charset="0"/>
                  <a:ea typeface="+mn-ea"/>
                  <a:cs typeface="Karmina Sans"/>
                </a:rPr>
                <a:t>y Organizations</a:t>
              </a:r>
              <a:endParaRPr kumimoji="0" sz="1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p:txBody>
        </p:sp>
        <p:sp>
          <p:nvSpPr>
            <p:cNvPr id="51" name="object 11">
              <a:extLst>
                <a:ext uri="{FF2B5EF4-FFF2-40B4-BE49-F238E27FC236}">
                  <a16:creationId xmlns:a16="http://schemas.microsoft.com/office/drawing/2014/main" id="{48F15B58-68D7-994C-83C1-E257A0E32FFA}"/>
                </a:ext>
              </a:extLst>
            </p:cNvPr>
            <p:cNvSpPr txBox="1"/>
            <p:nvPr/>
          </p:nvSpPr>
          <p:spPr>
            <a:xfrm>
              <a:off x="5515248" y="3135477"/>
              <a:ext cx="1254036" cy="1294552"/>
            </a:xfrm>
            <a:prstGeom prst="rect">
              <a:avLst/>
            </a:prstGeom>
          </p:spPr>
          <p:txBody>
            <a:bodyPr vert="horz" wrap="square" lIns="0" tIns="137795" rIns="0" bIns="0" rtlCol="0" anchor="t">
              <a:spAutoFit/>
            </a:bodyPr>
            <a:lstStyle/>
            <a:p>
              <a:pPr marL="6350" marR="0" lvl="0" indent="0" algn="ctr" defTabSz="914400" rtl="0" eaLnBrk="1" fontAlgn="auto" latinLnBrk="0" hangingPunct="1">
                <a:lnSpc>
                  <a:spcPct val="100000"/>
                </a:lnSpc>
                <a:spcBef>
                  <a:spcPts val="1085"/>
                </a:spcBef>
                <a:spcAft>
                  <a:spcPts val="0"/>
                </a:spcAft>
                <a:buClrTx/>
                <a:buSzTx/>
                <a:buFontTx/>
                <a:buNone/>
                <a:tabLst/>
                <a:defRPr/>
              </a:pPr>
              <a:r>
                <a:rPr lang="en-US" sz="4400" b="1" spc="-20">
                  <a:solidFill>
                    <a:srgbClr val="8DC53E"/>
                  </a:solidFill>
                  <a:latin typeface="Trebuchet MS"/>
                  <a:cs typeface="Karmina Sans"/>
                </a:rPr>
                <a:t>87+</a:t>
              </a:r>
              <a:br>
                <a:rPr lang="en-US" sz="4400" b="1" i="0" u="none" strike="noStrike" kern="1200" cap="none" spc="-20" normalizeH="0" baseline="0" noProof="0">
                  <a:ln>
                    <a:noFill/>
                  </a:ln>
                  <a:effectLst/>
                  <a:uLnTx/>
                  <a:uFillTx/>
                  <a:latin typeface="Trebuchet MS" panose="020B0703020202090204" pitchFamily="34" charset="0"/>
                  <a:cs typeface="Karmina Sans"/>
                </a:rPr>
              </a:br>
              <a:r>
                <a:rPr kumimoji="0" sz="1400" b="1" i="0" u="none" strike="noStrike" kern="1200" cap="none" spc="0" normalizeH="0" baseline="0" noProof="0">
                  <a:ln>
                    <a:noFill/>
                  </a:ln>
                  <a:solidFill>
                    <a:srgbClr val="5E5F61"/>
                  </a:solidFill>
                  <a:effectLst/>
                  <a:uLnTx/>
                  <a:uFillTx/>
                  <a:latin typeface="Trebuchet MS"/>
                  <a:ea typeface="+mn-ea"/>
                  <a:cs typeface="Karmina Sans"/>
                </a:rPr>
                <a:t>Health</a:t>
              </a:r>
              <a:r>
                <a:rPr kumimoji="0" lang="en-US" sz="1400" b="1" i="0" u="none" strike="noStrike" kern="1200" cap="none" spc="0" normalizeH="0" baseline="0" noProof="0">
                  <a:ln>
                    <a:noFill/>
                  </a:ln>
                  <a:solidFill>
                    <a:srgbClr val="5E5F61"/>
                  </a:solidFill>
                  <a:effectLst/>
                  <a:uLnTx/>
                  <a:uFillTx/>
                  <a:latin typeface="Trebuchet MS"/>
                  <a:ea typeface="+mn-ea"/>
                  <a:cs typeface="Karmina Sans"/>
                </a:rPr>
                <a:t> </a:t>
              </a:r>
              <a:r>
                <a:rPr kumimoji="0" sz="1400" b="1" i="0" u="none" strike="noStrike" kern="1200" cap="none" spc="-70" normalizeH="0" baseline="0" noProof="0">
                  <a:ln>
                    <a:noFill/>
                  </a:ln>
                  <a:solidFill>
                    <a:srgbClr val="5E5F61"/>
                  </a:solidFill>
                  <a:effectLst/>
                  <a:uLnTx/>
                  <a:uFillTx/>
                  <a:latin typeface="Trebuchet MS"/>
                  <a:ea typeface="+mn-ea"/>
                  <a:cs typeface="Karmina Sans"/>
                </a:rPr>
                <a:t>S</a:t>
              </a:r>
              <a:r>
                <a:rPr kumimoji="0" sz="1400" b="1" i="0" u="none" strike="noStrike" kern="1200" cap="none" spc="-10" normalizeH="0" baseline="0" noProof="0">
                  <a:ln>
                    <a:noFill/>
                  </a:ln>
                  <a:solidFill>
                    <a:srgbClr val="5E5F61"/>
                  </a:solidFill>
                  <a:effectLst/>
                  <a:uLnTx/>
                  <a:uFillTx/>
                  <a:latin typeface="Trebuchet MS"/>
                  <a:ea typeface="+mn-ea"/>
                  <a:cs typeface="Karmina Sans"/>
                </a:rPr>
                <a:t>y</a:t>
              </a:r>
              <a:r>
                <a:rPr kumimoji="0" sz="1400" b="1" i="0" u="none" strike="noStrike" kern="1200" cap="none" spc="0" normalizeH="0" baseline="0" noProof="0">
                  <a:ln>
                    <a:noFill/>
                  </a:ln>
                  <a:solidFill>
                    <a:srgbClr val="5E5F61"/>
                  </a:solidFill>
                  <a:effectLst/>
                  <a:uLnTx/>
                  <a:uFillTx/>
                  <a:latin typeface="Trebuchet MS"/>
                  <a:ea typeface="+mn-ea"/>
                  <a:cs typeface="Karmina Sans"/>
                </a:rPr>
                <a:t>s</a:t>
              </a:r>
              <a:r>
                <a:rPr kumimoji="0" sz="1400" b="1" i="0" u="none" strike="noStrike" kern="1200" cap="none" spc="-15" normalizeH="0" baseline="0" noProof="0">
                  <a:ln>
                    <a:noFill/>
                  </a:ln>
                  <a:solidFill>
                    <a:srgbClr val="5E5F61"/>
                  </a:solidFill>
                  <a:effectLst/>
                  <a:uLnTx/>
                  <a:uFillTx/>
                  <a:latin typeface="Trebuchet MS"/>
                  <a:ea typeface="+mn-ea"/>
                  <a:cs typeface="Karmina Sans"/>
                </a:rPr>
                <a:t>t</a:t>
              </a:r>
              <a:r>
                <a:rPr kumimoji="0" sz="1400" b="1" i="0" u="none" strike="noStrike" kern="1200" cap="none" spc="0" normalizeH="0" baseline="0" noProof="0">
                  <a:ln>
                    <a:noFill/>
                  </a:ln>
                  <a:solidFill>
                    <a:srgbClr val="5E5F61"/>
                  </a:solidFill>
                  <a:effectLst/>
                  <a:uLnTx/>
                  <a:uFillTx/>
                  <a:latin typeface="Trebuchet MS"/>
                  <a:ea typeface="+mn-ea"/>
                  <a:cs typeface="Karmina Sans"/>
                </a:rPr>
                <a:t>ems</a:t>
              </a:r>
              <a:endParaRPr kumimoji="0" sz="1400" b="1" i="0" u="none" strike="noStrike" kern="1200" cap="none" spc="0" normalizeH="0" baseline="0" noProof="0">
                <a:ln>
                  <a:noFill/>
                </a:ln>
                <a:solidFill>
                  <a:prstClr val="black"/>
                </a:solidFill>
                <a:effectLst/>
                <a:uLnTx/>
                <a:uFillTx/>
                <a:latin typeface="Trebuchet MS"/>
                <a:ea typeface="+mn-ea"/>
                <a:cs typeface="Karmina Sans"/>
              </a:endParaRPr>
            </a:p>
          </p:txBody>
        </p:sp>
        <p:sp>
          <p:nvSpPr>
            <p:cNvPr id="52" name="object 12">
              <a:extLst>
                <a:ext uri="{FF2B5EF4-FFF2-40B4-BE49-F238E27FC236}">
                  <a16:creationId xmlns:a16="http://schemas.microsoft.com/office/drawing/2014/main" id="{FA9ACA28-417B-284A-A896-0105929C3168}"/>
                </a:ext>
              </a:extLst>
            </p:cNvPr>
            <p:cNvSpPr txBox="1"/>
            <p:nvPr/>
          </p:nvSpPr>
          <p:spPr>
            <a:xfrm>
              <a:off x="6751623" y="3140194"/>
              <a:ext cx="1561770" cy="1263374"/>
            </a:xfrm>
            <a:prstGeom prst="rect">
              <a:avLst/>
            </a:prstGeom>
          </p:spPr>
          <p:txBody>
            <a:bodyPr vert="horz" wrap="square" lIns="0" tIns="137795" rIns="0" bIns="0" rtlCol="0">
              <a:spAutoFit/>
            </a:bodyPr>
            <a:lstStyle/>
            <a:p>
              <a:pPr marL="205104" marR="0" lvl="0" indent="0" algn="ctr" defTabSz="914400" rtl="0" eaLnBrk="1" fontAlgn="auto" latinLnBrk="0" hangingPunct="1">
                <a:lnSpc>
                  <a:spcPct val="100000"/>
                </a:lnSpc>
                <a:spcBef>
                  <a:spcPts val="1085"/>
                </a:spcBef>
                <a:spcAft>
                  <a:spcPts val="0"/>
                </a:spcAft>
                <a:buClrTx/>
                <a:buSzTx/>
                <a:buFontTx/>
                <a:buNone/>
                <a:tabLst/>
                <a:defRPr/>
              </a:pPr>
              <a:r>
                <a:rPr kumimoji="0" sz="4400" b="1" i="0" u="none" strike="noStrike" kern="1200" cap="none" spc="0" normalizeH="0" baseline="0" noProof="0">
                  <a:ln>
                    <a:noFill/>
                  </a:ln>
                  <a:solidFill>
                    <a:srgbClr val="8DC53E"/>
                  </a:solidFill>
                  <a:effectLst/>
                  <a:uLnTx/>
                  <a:uFillTx/>
                  <a:latin typeface="Trebuchet MS" panose="020B0703020202090204" pitchFamily="34" charset="0"/>
                  <a:ea typeface="+mn-ea"/>
                  <a:cs typeface="Karmina Sans"/>
                </a:rPr>
                <a:t>45</a:t>
              </a:r>
              <a:r>
                <a:rPr kumimoji="0" lang="en-US" sz="4400" b="1" i="0" u="none" strike="noStrike" kern="1200" cap="none" spc="0" normalizeH="0" baseline="0" noProof="0">
                  <a:ln>
                    <a:noFill/>
                  </a:ln>
                  <a:solidFill>
                    <a:srgbClr val="8DC53E"/>
                  </a:solidFill>
                  <a:effectLst/>
                  <a:uLnTx/>
                  <a:uFillTx/>
                  <a:latin typeface="Trebuchet MS" panose="020B0703020202090204" pitchFamily="34" charset="0"/>
                  <a:ea typeface="+mn-ea"/>
                  <a:cs typeface="Karmina Sans"/>
                </a:rPr>
                <a:t>+</a:t>
              </a:r>
              <a:br>
                <a:rPr kumimoji="0" lang="en-US" sz="4400" b="1" i="0" u="none" strike="noStrike" kern="1200" cap="none" spc="0" normalizeH="0" baseline="0" noProof="0">
                  <a:ln>
                    <a:noFill/>
                  </a:ln>
                  <a:solidFill>
                    <a:srgbClr val="8DC53E"/>
                  </a:solidFill>
                  <a:effectLst/>
                  <a:uLnTx/>
                  <a:uFillTx/>
                  <a:latin typeface="Trebuchet MS" panose="020B0703020202090204" pitchFamily="34" charset="0"/>
                  <a:ea typeface="+mn-ea"/>
                  <a:cs typeface="Karmina Sans"/>
                </a:rPr>
              </a:br>
              <a:r>
                <a:rPr kumimoji="0" lang="en-US" sz="1400" b="1" i="0" u="none" strike="noStrike" kern="1200" cap="none" spc="-10" normalizeH="0" baseline="0" noProof="0">
                  <a:ln>
                    <a:noFill/>
                  </a:ln>
                  <a:solidFill>
                    <a:srgbClr val="5E5F61"/>
                  </a:solidFill>
                  <a:effectLst/>
                  <a:uLnTx/>
                  <a:uFillTx/>
                  <a:latin typeface="Trebuchet MS" panose="020B0703020202090204" pitchFamily="34" charset="0"/>
                  <a:ea typeface="+mn-ea"/>
                  <a:cs typeface="Karmina Sans"/>
                </a:rPr>
                <a:t>Government</a:t>
              </a:r>
              <a:br>
                <a:rPr kumimoji="0" lang="en-US" sz="1400" b="1" i="0" u="none" strike="noStrike" kern="1200" cap="none" spc="-10" normalizeH="0" baseline="0" noProof="0">
                  <a:ln>
                    <a:noFill/>
                  </a:ln>
                  <a:solidFill>
                    <a:srgbClr val="5E5F61"/>
                  </a:solidFill>
                  <a:effectLst/>
                  <a:uLnTx/>
                  <a:uFillTx/>
                  <a:latin typeface="Trebuchet MS" panose="020B0703020202090204" pitchFamily="34" charset="0"/>
                  <a:ea typeface="+mn-ea"/>
                  <a:cs typeface="Karmina Sans"/>
                </a:rPr>
              </a:br>
              <a:r>
                <a:rPr kumimoji="0" lang="en-US" sz="1400" b="1" i="0" u="none" strike="noStrike" kern="1200" cap="none" spc="-10" normalizeH="0" baseline="0" noProof="0">
                  <a:ln>
                    <a:noFill/>
                  </a:ln>
                  <a:solidFill>
                    <a:srgbClr val="5E5F61"/>
                  </a:solidFill>
                  <a:effectLst/>
                  <a:uLnTx/>
                  <a:uFillTx/>
                  <a:latin typeface="Trebuchet MS" panose="020B0703020202090204" pitchFamily="34" charset="0"/>
                  <a:ea typeface="+mn-ea"/>
                  <a:cs typeface="Karmina Sans"/>
                </a:rPr>
                <a:t>Organizations</a:t>
              </a:r>
              <a:endParaRPr kumimoji="0" sz="1400" b="1" i="0" u="none" strike="noStrike" kern="1200" cap="none" spc="0" normalizeH="0" baseline="0" noProof="0">
                <a:ln>
                  <a:noFill/>
                </a:ln>
                <a:solidFill>
                  <a:prstClr val="black"/>
                </a:solidFill>
                <a:effectLst/>
                <a:uLnTx/>
                <a:uFillTx/>
                <a:latin typeface="Trebuchet MS" panose="020B0703020202090204" pitchFamily="34" charset="0"/>
                <a:ea typeface="+mn-ea"/>
                <a:cs typeface="Karmina Sans"/>
              </a:endParaRPr>
            </a:p>
          </p:txBody>
        </p:sp>
        <p:sp>
          <p:nvSpPr>
            <p:cNvPr id="53" name="object 18">
              <a:extLst>
                <a:ext uri="{FF2B5EF4-FFF2-40B4-BE49-F238E27FC236}">
                  <a16:creationId xmlns:a16="http://schemas.microsoft.com/office/drawing/2014/main" id="{CED69CD2-A6E3-984D-AB28-8AB805B055F9}"/>
                </a:ext>
              </a:extLst>
            </p:cNvPr>
            <p:cNvSpPr/>
            <p:nvPr/>
          </p:nvSpPr>
          <p:spPr>
            <a:xfrm>
              <a:off x="2342884" y="5272785"/>
              <a:ext cx="3049152" cy="1849120"/>
            </a:xfrm>
            <a:custGeom>
              <a:avLst/>
              <a:gdLst/>
              <a:ahLst/>
              <a:cxnLst/>
              <a:rect l="l" t="t" r="r" b="b"/>
              <a:pathLst>
                <a:path w="2959735" h="1849120">
                  <a:moveTo>
                    <a:pt x="0" y="1848612"/>
                  </a:moveTo>
                  <a:lnTo>
                    <a:pt x="2959366" y="1848612"/>
                  </a:lnTo>
                  <a:lnTo>
                    <a:pt x="2959366" y="0"/>
                  </a:lnTo>
                  <a:lnTo>
                    <a:pt x="0" y="0"/>
                  </a:lnTo>
                  <a:lnTo>
                    <a:pt x="0" y="1848612"/>
                  </a:lnTo>
                  <a:close/>
                </a:path>
              </a:pathLst>
            </a:custGeom>
            <a:ln w="12700">
              <a:solidFill>
                <a:srgbClr val="004D9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4" name="object 19">
              <a:extLst>
                <a:ext uri="{FF2B5EF4-FFF2-40B4-BE49-F238E27FC236}">
                  <a16:creationId xmlns:a16="http://schemas.microsoft.com/office/drawing/2014/main" id="{614CD82A-56A9-9642-A84E-6E5DBF43DB8E}"/>
                </a:ext>
              </a:extLst>
            </p:cNvPr>
            <p:cNvSpPr/>
            <p:nvPr/>
          </p:nvSpPr>
          <p:spPr>
            <a:xfrm>
              <a:off x="8515350" y="5272785"/>
              <a:ext cx="2965450" cy="1849120"/>
            </a:xfrm>
            <a:custGeom>
              <a:avLst/>
              <a:gdLst/>
              <a:ahLst/>
              <a:cxnLst/>
              <a:rect l="l" t="t" r="r" b="b"/>
              <a:pathLst>
                <a:path w="2965450" h="1849120">
                  <a:moveTo>
                    <a:pt x="0" y="1848612"/>
                  </a:moveTo>
                  <a:lnTo>
                    <a:pt x="2965450" y="1848612"/>
                  </a:lnTo>
                  <a:lnTo>
                    <a:pt x="2965450" y="0"/>
                  </a:lnTo>
                  <a:lnTo>
                    <a:pt x="0" y="0"/>
                  </a:lnTo>
                  <a:lnTo>
                    <a:pt x="0" y="1848612"/>
                  </a:lnTo>
                  <a:close/>
                </a:path>
              </a:pathLst>
            </a:custGeom>
            <a:ln w="12700">
              <a:solidFill>
                <a:srgbClr val="004D9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5" name="object 20">
              <a:extLst>
                <a:ext uri="{FF2B5EF4-FFF2-40B4-BE49-F238E27FC236}">
                  <a16:creationId xmlns:a16="http://schemas.microsoft.com/office/drawing/2014/main" id="{8FF2D521-8B89-3447-B3E6-D574889B7BB7}"/>
                </a:ext>
              </a:extLst>
            </p:cNvPr>
            <p:cNvSpPr/>
            <p:nvPr/>
          </p:nvSpPr>
          <p:spPr>
            <a:xfrm>
              <a:off x="8515351" y="2520950"/>
              <a:ext cx="2962275" cy="2573020"/>
            </a:xfrm>
            <a:custGeom>
              <a:avLst/>
              <a:gdLst/>
              <a:ahLst/>
              <a:cxnLst/>
              <a:rect l="l" t="t" r="r" b="b"/>
              <a:pathLst>
                <a:path w="2962275" h="2573020">
                  <a:moveTo>
                    <a:pt x="0" y="2572512"/>
                  </a:moveTo>
                  <a:lnTo>
                    <a:pt x="2961843" y="2572512"/>
                  </a:lnTo>
                  <a:lnTo>
                    <a:pt x="2961843" y="0"/>
                  </a:lnTo>
                  <a:lnTo>
                    <a:pt x="0" y="0"/>
                  </a:lnTo>
                  <a:lnTo>
                    <a:pt x="0" y="2572512"/>
                  </a:lnTo>
                  <a:close/>
                </a:path>
              </a:pathLst>
            </a:custGeom>
            <a:ln w="12700">
              <a:solidFill>
                <a:srgbClr val="004D9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6" name="object 21">
              <a:extLst>
                <a:ext uri="{FF2B5EF4-FFF2-40B4-BE49-F238E27FC236}">
                  <a16:creationId xmlns:a16="http://schemas.microsoft.com/office/drawing/2014/main" id="{94DC101F-53C6-B14F-86CD-A5DC03EF94FA}"/>
                </a:ext>
              </a:extLst>
            </p:cNvPr>
            <p:cNvSpPr/>
            <p:nvPr/>
          </p:nvSpPr>
          <p:spPr>
            <a:xfrm>
              <a:off x="2336800" y="2520950"/>
              <a:ext cx="3055237" cy="2573020"/>
            </a:xfrm>
            <a:custGeom>
              <a:avLst/>
              <a:gdLst/>
              <a:ahLst/>
              <a:cxnLst/>
              <a:rect l="l" t="t" r="r" b="b"/>
              <a:pathLst>
                <a:path w="2965450" h="2573020">
                  <a:moveTo>
                    <a:pt x="0" y="2572512"/>
                  </a:moveTo>
                  <a:lnTo>
                    <a:pt x="2965450" y="2572512"/>
                  </a:lnTo>
                  <a:lnTo>
                    <a:pt x="2965450" y="0"/>
                  </a:lnTo>
                  <a:lnTo>
                    <a:pt x="0" y="0"/>
                  </a:lnTo>
                  <a:lnTo>
                    <a:pt x="0" y="2572512"/>
                  </a:lnTo>
                  <a:close/>
                </a:path>
              </a:pathLst>
            </a:custGeom>
            <a:ln w="12700">
              <a:solidFill>
                <a:srgbClr val="004D9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7" name="object 22">
              <a:extLst>
                <a:ext uri="{FF2B5EF4-FFF2-40B4-BE49-F238E27FC236}">
                  <a16:creationId xmlns:a16="http://schemas.microsoft.com/office/drawing/2014/main" id="{16FEB8B9-1E77-FA47-99E9-FDF136054BCC}"/>
                </a:ext>
              </a:extLst>
            </p:cNvPr>
            <p:cNvSpPr/>
            <p:nvPr/>
          </p:nvSpPr>
          <p:spPr>
            <a:xfrm>
              <a:off x="5486947" y="4656391"/>
              <a:ext cx="2844165" cy="2465070"/>
            </a:xfrm>
            <a:custGeom>
              <a:avLst/>
              <a:gdLst/>
              <a:ahLst/>
              <a:cxnLst/>
              <a:rect l="l" t="t" r="r" b="b"/>
              <a:pathLst>
                <a:path w="2844165" h="2465070">
                  <a:moveTo>
                    <a:pt x="0" y="2465006"/>
                  </a:moveTo>
                  <a:lnTo>
                    <a:pt x="2843707" y="2465006"/>
                  </a:lnTo>
                  <a:lnTo>
                    <a:pt x="2843707" y="0"/>
                  </a:lnTo>
                  <a:lnTo>
                    <a:pt x="0" y="0"/>
                  </a:lnTo>
                  <a:lnTo>
                    <a:pt x="0" y="2465006"/>
                  </a:lnTo>
                  <a:close/>
                </a:path>
              </a:pathLst>
            </a:custGeom>
            <a:ln w="12700">
              <a:solidFill>
                <a:srgbClr val="004D9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8" name="object 23">
              <a:extLst>
                <a:ext uri="{FF2B5EF4-FFF2-40B4-BE49-F238E27FC236}">
                  <a16:creationId xmlns:a16="http://schemas.microsoft.com/office/drawing/2014/main" id="{47C0BDB2-6639-7049-97A7-F6DA953DE82A}"/>
                </a:ext>
              </a:extLst>
            </p:cNvPr>
            <p:cNvSpPr/>
            <p:nvPr/>
          </p:nvSpPr>
          <p:spPr>
            <a:xfrm>
              <a:off x="5486946" y="2520950"/>
              <a:ext cx="1310640" cy="1906270"/>
            </a:xfrm>
            <a:custGeom>
              <a:avLst/>
              <a:gdLst/>
              <a:ahLst/>
              <a:cxnLst/>
              <a:rect l="l" t="t" r="r" b="b"/>
              <a:pathLst>
                <a:path w="1310639" h="1906270">
                  <a:moveTo>
                    <a:pt x="0" y="1905774"/>
                  </a:moveTo>
                  <a:lnTo>
                    <a:pt x="1310386" y="1905774"/>
                  </a:lnTo>
                  <a:lnTo>
                    <a:pt x="1310386" y="0"/>
                  </a:lnTo>
                  <a:lnTo>
                    <a:pt x="0" y="0"/>
                  </a:lnTo>
                  <a:lnTo>
                    <a:pt x="0" y="1905774"/>
                  </a:lnTo>
                  <a:close/>
                </a:path>
              </a:pathLst>
            </a:custGeom>
            <a:ln w="12700">
              <a:solidFill>
                <a:srgbClr val="004D9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9" name="object 24">
              <a:extLst>
                <a:ext uri="{FF2B5EF4-FFF2-40B4-BE49-F238E27FC236}">
                  <a16:creationId xmlns:a16="http://schemas.microsoft.com/office/drawing/2014/main" id="{DA057AD9-FFE4-BF48-A155-404DDC8635EC}"/>
                </a:ext>
              </a:extLst>
            </p:cNvPr>
            <p:cNvSpPr/>
            <p:nvPr/>
          </p:nvSpPr>
          <p:spPr>
            <a:xfrm>
              <a:off x="6964210" y="2520950"/>
              <a:ext cx="1366520" cy="1906270"/>
            </a:xfrm>
            <a:custGeom>
              <a:avLst/>
              <a:gdLst/>
              <a:ahLst/>
              <a:cxnLst/>
              <a:rect l="l" t="t" r="r" b="b"/>
              <a:pathLst>
                <a:path w="1366520" h="1906270">
                  <a:moveTo>
                    <a:pt x="0" y="1905774"/>
                  </a:moveTo>
                  <a:lnTo>
                    <a:pt x="1366443" y="1905774"/>
                  </a:lnTo>
                  <a:lnTo>
                    <a:pt x="1366443" y="0"/>
                  </a:lnTo>
                  <a:lnTo>
                    <a:pt x="0" y="0"/>
                  </a:lnTo>
                  <a:lnTo>
                    <a:pt x="0" y="1905774"/>
                  </a:lnTo>
                  <a:close/>
                </a:path>
              </a:pathLst>
            </a:custGeom>
            <a:ln w="12700">
              <a:solidFill>
                <a:srgbClr val="004D9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0" name="object 25">
              <a:extLst>
                <a:ext uri="{FF2B5EF4-FFF2-40B4-BE49-F238E27FC236}">
                  <a16:creationId xmlns:a16="http://schemas.microsoft.com/office/drawing/2014/main" id="{D3416AF0-C9B8-C841-AB44-414D4B4754A4}"/>
                </a:ext>
              </a:extLst>
            </p:cNvPr>
            <p:cNvSpPr/>
            <p:nvPr/>
          </p:nvSpPr>
          <p:spPr>
            <a:xfrm>
              <a:off x="9827361" y="2643667"/>
              <a:ext cx="335280" cy="453390"/>
            </a:xfrm>
            <a:custGeom>
              <a:avLst/>
              <a:gdLst/>
              <a:ahLst/>
              <a:cxnLst/>
              <a:rect l="l" t="t" r="r" b="b"/>
              <a:pathLst>
                <a:path w="335279" h="453389">
                  <a:moveTo>
                    <a:pt x="99047" y="189852"/>
                  </a:moveTo>
                  <a:lnTo>
                    <a:pt x="59116" y="215894"/>
                  </a:lnTo>
                  <a:lnTo>
                    <a:pt x="27758" y="253849"/>
                  </a:lnTo>
                  <a:lnTo>
                    <a:pt x="7258" y="301193"/>
                  </a:lnTo>
                  <a:lnTo>
                    <a:pt x="9" y="354602"/>
                  </a:lnTo>
                  <a:lnTo>
                    <a:pt x="0" y="358648"/>
                  </a:lnTo>
                  <a:lnTo>
                    <a:pt x="104" y="363080"/>
                  </a:lnTo>
                  <a:lnTo>
                    <a:pt x="30970" y="413254"/>
                  </a:lnTo>
                  <a:lnTo>
                    <a:pt x="66867" y="434544"/>
                  </a:lnTo>
                  <a:lnTo>
                    <a:pt x="108566" y="448217"/>
                  </a:lnTo>
                  <a:lnTo>
                    <a:pt x="154584" y="453047"/>
                  </a:lnTo>
                  <a:lnTo>
                    <a:pt x="200628" y="448217"/>
                  </a:lnTo>
                  <a:lnTo>
                    <a:pt x="242349" y="434544"/>
                  </a:lnTo>
                  <a:lnTo>
                    <a:pt x="249035" y="430580"/>
                  </a:lnTo>
                  <a:lnTo>
                    <a:pt x="154584" y="430580"/>
                  </a:lnTo>
                  <a:lnTo>
                    <a:pt x="116403" y="426886"/>
                  </a:lnTo>
                  <a:lnTo>
                    <a:pt x="49824" y="399109"/>
                  </a:lnTo>
                  <a:lnTo>
                    <a:pt x="23164" y="368706"/>
                  </a:lnTo>
                  <a:lnTo>
                    <a:pt x="22798" y="354602"/>
                  </a:lnTo>
                  <a:lnTo>
                    <a:pt x="28116" y="311768"/>
                  </a:lnTo>
                  <a:lnTo>
                    <a:pt x="43413" y="272462"/>
                  </a:lnTo>
                  <a:lnTo>
                    <a:pt x="67270" y="239581"/>
                  </a:lnTo>
                  <a:lnTo>
                    <a:pt x="98348" y="215392"/>
                  </a:lnTo>
                  <a:lnTo>
                    <a:pt x="207040" y="215392"/>
                  </a:lnTo>
                  <a:lnTo>
                    <a:pt x="209295" y="214553"/>
                  </a:lnTo>
                  <a:lnTo>
                    <a:pt x="247927" y="214553"/>
                  </a:lnTo>
                  <a:lnTo>
                    <a:pt x="237761" y="206087"/>
                  </a:lnTo>
                  <a:lnTo>
                    <a:pt x="235342" y="204482"/>
                  </a:lnTo>
                  <a:lnTo>
                    <a:pt x="151142" y="204482"/>
                  </a:lnTo>
                  <a:lnTo>
                    <a:pt x="129254" y="202196"/>
                  </a:lnTo>
                  <a:lnTo>
                    <a:pt x="112874" y="197167"/>
                  </a:lnTo>
                  <a:lnTo>
                    <a:pt x="102604" y="192138"/>
                  </a:lnTo>
                  <a:lnTo>
                    <a:pt x="99047" y="189852"/>
                  </a:lnTo>
                  <a:close/>
                </a:path>
                <a:path w="335279" h="453389">
                  <a:moveTo>
                    <a:pt x="309217" y="357073"/>
                  </a:moveTo>
                  <a:lnTo>
                    <a:pt x="286359" y="357073"/>
                  </a:lnTo>
                  <a:lnTo>
                    <a:pt x="286296" y="363080"/>
                  </a:lnTo>
                  <a:lnTo>
                    <a:pt x="285965" y="369328"/>
                  </a:lnTo>
                  <a:lnTo>
                    <a:pt x="259397" y="399119"/>
                  </a:lnTo>
                  <a:lnTo>
                    <a:pt x="192785" y="426886"/>
                  </a:lnTo>
                  <a:lnTo>
                    <a:pt x="154584" y="430580"/>
                  </a:lnTo>
                  <a:lnTo>
                    <a:pt x="249035" y="430580"/>
                  </a:lnTo>
                  <a:lnTo>
                    <a:pt x="306882" y="385572"/>
                  </a:lnTo>
                  <a:lnTo>
                    <a:pt x="309079" y="363080"/>
                  </a:lnTo>
                  <a:lnTo>
                    <a:pt x="309217" y="357073"/>
                  </a:lnTo>
                  <a:close/>
                </a:path>
                <a:path w="335279" h="453389">
                  <a:moveTo>
                    <a:pt x="247927" y="214553"/>
                  </a:moveTo>
                  <a:lnTo>
                    <a:pt x="209295" y="214553"/>
                  </a:lnTo>
                  <a:lnTo>
                    <a:pt x="216846" y="219076"/>
                  </a:lnTo>
                  <a:lnTo>
                    <a:pt x="224007" y="224229"/>
                  </a:lnTo>
                  <a:lnTo>
                    <a:pt x="230832" y="229903"/>
                  </a:lnTo>
                  <a:lnTo>
                    <a:pt x="237375" y="235991"/>
                  </a:lnTo>
                  <a:lnTo>
                    <a:pt x="222881" y="246181"/>
                  </a:lnTo>
                  <a:lnTo>
                    <a:pt x="211586" y="259694"/>
                  </a:lnTo>
                  <a:lnTo>
                    <a:pt x="204251" y="275862"/>
                  </a:lnTo>
                  <a:lnTo>
                    <a:pt x="201637" y="294017"/>
                  </a:lnTo>
                  <a:lnTo>
                    <a:pt x="206894" y="319589"/>
                  </a:lnTo>
                  <a:lnTo>
                    <a:pt x="221219" y="340494"/>
                  </a:lnTo>
                  <a:lnTo>
                    <a:pt x="242448" y="354602"/>
                  </a:lnTo>
                  <a:lnTo>
                    <a:pt x="268414" y="359778"/>
                  </a:lnTo>
                  <a:lnTo>
                    <a:pt x="274662" y="359778"/>
                  </a:lnTo>
                  <a:lnTo>
                    <a:pt x="280631" y="358648"/>
                  </a:lnTo>
                  <a:lnTo>
                    <a:pt x="286359" y="357073"/>
                  </a:lnTo>
                  <a:lnTo>
                    <a:pt x="309217" y="357073"/>
                  </a:lnTo>
                  <a:lnTo>
                    <a:pt x="309257" y="352094"/>
                  </a:lnTo>
                  <a:lnTo>
                    <a:pt x="309003" y="349059"/>
                  </a:lnTo>
                  <a:lnTo>
                    <a:pt x="308851" y="345973"/>
                  </a:lnTo>
                  <a:lnTo>
                    <a:pt x="315506" y="339686"/>
                  </a:lnTo>
                  <a:lnTo>
                    <a:pt x="268414" y="339686"/>
                  </a:lnTo>
                  <a:lnTo>
                    <a:pt x="250340" y="336092"/>
                  </a:lnTo>
                  <a:lnTo>
                    <a:pt x="235591" y="326296"/>
                  </a:lnTo>
                  <a:lnTo>
                    <a:pt x="225649" y="311768"/>
                  </a:lnTo>
                  <a:lnTo>
                    <a:pt x="222008" y="294017"/>
                  </a:lnTo>
                  <a:lnTo>
                    <a:pt x="224340" y="279700"/>
                  </a:lnTo>
                  <a:lnTo>
                    <a:pt x="230836" y="267261"/>
                  </a:lnTo>
                  <a:lnTo>
                    <a:pt x="240744" y="257409"/>
                  </a:lnTo>
                  <a:lnTo>
                    <a:pt x="253314" y="250850"/>
                  </a:lnTo>
                  <a:lnTo>
                    <a:pt x="254914" y="250850"/>
                  </a:lnTo>
                  <a:lnTo>
                    <a:pt x="259397" y="249059"/>
                  </a:lnTo>
                  <a:lnTo>
                    <a:pt x="262305" y="248500"/>
                  </a:lnTo>
                  <a:lnTo>
                    <a:pt x="265302" y="248170"/>
                  </a:lnTo>
                  <a:lnTo>
                    <a:pt x="316102" y="248170"/>
                  </a:lnTo>
                  <a:lnTo>
                    <a:pt x="315585" y="247413"/>
                  </a:lnTo>
                  <a:lnTo>
                    <a:pt x="294369" y="233269"/>
                  </a:lnTo>
                  <a:lnTo>
                    <a:pt x="271526" y="228701"/>
                  </a:lnTo>
                  <a:lnTo>
                    <a:pt x="262229" y="228701"/>
                  </a:lnTo>
                  <a:lnTo>
                    <a:pt x="250504" y="216699"/>
                  </a:lnTo>
                  <a:lnTo>
                    <a:pt x="247927" y="214553"/>
                  </a:lnTo>
                  <a:close/>
                </a:path>
                <a:path w="335279" h="453389">
                  <a:moveTo>
                    <a:pt x="316102" y="248170"/>
                  </a:moveTo>
                  <a:lnTo>
                    <a:pt x="268414" y="248170"/>
                  </a:lnTo>
                  <a:lnTo>
                    <a:pt x="286460" y="251780"/>
                  </a:lnTo>
                  <a:lnTo>
                    <a:pt x="301199" y="261616"/>
                  </a:lnTo>
                  <a:lnTo>
                    <a:pt x="311137" y="276192"/>
                  </a:lnTo>
                  <a:lnTo>
                    <a:pt x="314782" y="294017"/>
                  </a:lnTo>
                  <a:lnTo>
                    <a:pt x="311137" y="311778"/>
                  </a:lnTo>
                  <a:lnTo>
                    <a:pt x="301199" y="326296"/>
                  </a:lnTo>
                  <a:lnTo>
                    <a:pt x="286460" y="336092"/>
                  </a:lnTo>
                  <a:lnTo>
                    <a:pt x="268414" y="339686"/>
                  </a:lnTo>
                  <a:lnTo>
                    <a:pt x="315506" y="339686"/>
                  </a:lnTo>
                  <a:lnTo>
                    <a:pt x="319658" y="335765"/>
                  </a:lnTo>
                  <a:lnTo>
                    <a:pt x="327955" y="323443"/>
                  </a:lnTo>
                  <a:lnTo>
                    <a:pt x="333275" y="309397"/>
                  </a:lnTo>
                  <a:lnTo>
                    <a:pt x="335152" y="294017"/>
                  </a:lnTo>
                  <a:lnTo>
                    <a:pt x="329900" y="268375"/>
                  </a:lnTo>
                  <a:lnTo>
                    <a:pt x="316102" y="248170"/>
                  </a:lnTo>
                  <a:close/>
                </a:path>
                <a:path w="335279" h="453389">
                  <a:moveTo>
                    <a:pt x="275678" y="301193"/>
                  </a:moveTo>
                  <a:lnTo>
                    <a:pt x="261035" y="301193"/>
                  </a:lnTo>
                  <a:lnTo>
                    <a:pt x="261035" y="318173"/>
                  </a:lnTo>
                  <a:lnTo>
                    <a:pt x="275678" y="318173"/>
                  </a:lnTo>
                  <a:lnTo>
                    <a:pt x="275678" y="301193"/>
                  </a:lnTo>
                  <a:close/>
                </a:path>
                <a:path w="335279" h="453389">
                  <a:moveTo>
                    <a:pt x="292938" y="286740"/>
                  </a:moveTo>
                  <a:lnTo>
                    <a:pt x="243827" y="286740"/>
                  </a:lnTo>
                  <a:lnTo>
                    <a:pt x="243827" y="301193"/>
                  </a:lnTo>
                  <a:lnTo>
                    <a:pt x="292938" y="301193"/>
                  </a:lnTo>
                  <a:lnTo>
                    <a:pt x="292938" y="286740"/>
                  </a:lnTo>
                  <a:close/>
                </a:path>
                <a:path w="335279" h="453389">
                  <a:moveTo>
                    <a:pt x="275678" y="269722"/>
                  </a:moveTo>
                  <a:lnTo>
                    <a:pt x="261035" y="269722"/>
                  </a:lnTo>
                  <a:lnTo>
                    <a:pt x="261035" y="286740"/>
                  </a:lnTo>
                  <a:lnTo>
                    <a:pt x="275678" y="286740"/>
                  </a:lnTo>
                  <a:lnTo>
                    <a:pt x="275678" y="269722"/>
                  </a:lnTo>
                  <a:close/>
                </a:path>
                <a:path w="335279" h="453389">
                  <a:moveTo>
                    <a:pt x="268414" y="228079"/>
                  </a:moveTo>
                  <a:lnTo>
                    <a:pt x="266293" y="228079"/>
                  </a:lnTo>
                  <a:lnTo>
                    <a:pt x="264299" y="228485"/>
                  </a:lnTo>
                  <a:lnTo>
                    <a:pt x="262229" y="228701"/>
                  </a:lnTo>
                  <a:lnTo>
                    <a:pt x="271526" y="228701"/>
                  </a:lnTo>
                  <a:lnTo>
                    <a:pt x="268414" y="228079"/>
                  </a:lnTo>
                  <a:close/>
                </a:path>
                <a:path w="335279" h="453389">
                  <a:moveTo>
                    <a:pt x="207040" y="215392"/>
                  </a:moveTo>
                  <a:lnTo>
                    <a:pt x="98348" y="215392"/>
                  </a:lnTo>
                  <a:lnTo>
                    <a:pt x="108040" y="219459"/>
                  </a:lnTo>
                  <a:lnTo>
                    <a:pt x="120164" y="223194"/>
                  </a:lnTo>
                  <a:lnTo>
                    <a:pt x="134578" y="225927"/>
                  </a:lnTo>
                  <a:lnTo>
                    <a:pt x="151142" y="226987"/>
                  </a:lnTo>
                  <a:lnTo>
                    <a:pt x="165611" y="226201"/>
                  </a:lnTo>
                  <a:lnTo>
                    <a:pt x="180152" y="223856"/>
                  </a:lnTo>
                  <a:lnTo>
                    <a:pt x="194726" y="219968"/>
                  </a:lnTo>
                  <a:lnTo>
                    <a:pt x="207040" y="215392"/>
                  </a:lnTo>
                  <a:close/>
                </a:path>
                <a:path w="335279" h="453389">
                  <a:moveTo>
                    <a:pt x="209511" y="189598"/>
                  </a:moveTo>
                  <a:lnTo>
                    <a:pt x="193324" y="196628"/>
                  </a:lnTo>
                  <a:lnTo>
                    <a:pt x="178150" y="201221"/>
                  </a:lnTo>
                  <a:lnTo>
                    <a:pt x="164065" y="203725"/>
                  </a:lnTo>
                  <a:lnTo>
                    <a:pt x="151142" y="204482"/>
                  </a:lnTo>
                  <a:lnTo>
                    <a:pt x="235342" y="204482"/>
                  </a:lnTo>
                  <a:lnTo>
                    <a:pt x="224073" y="197006"/>
                  </a:lnTo>
                  <a:lnTo>
                    <a:pt x="209511" y="189598"/>
                  </a:lnTo>
                  <a:close/>
                </a:path>
                <a:path w="335279" h="453389">
                  <a:moveTo>
                    <a:pt x="153568" y="0"/>
                  </a:moveTo>
                  <a:lnTo>
                    <a:pt x="119252" y="6835"/>
                  </a:lnTo>
                  <a:lnTo>
                    <a:pt x="91233" y="25474"/>
                  </a:lnTo>
                  <a:lnTo>
                    <a:pt x="72343" y="53111"/>
                  </a:lnTo>
                  <a:lnTo>
                    <a:pt x="65417" y="86944"/>
                  </a:lnTo>
                  <a:lnTo>
                    <a:pt x="72343" y="120745"/>
                  </a:lnTo>
                  <a:lnTo>
                    <a:pt x="91233" y="148362"/>
                  </a:lnTo>
                  <a:lnTo>
                    <a:pt x="119252" y="166991"/>
                  </a:lnTo>
                  <a:lnTo>
                    <a:pt x="153568" y="173824"/>
                  </a:lnTo>
                  <a:lnTo>
                    <a:pt x="187812" y="166991"/>
                  </a:lnTo>
                  <a:lnTo>
                    <a:pt x="211355" y="151320"/>
                  </a:lnTo>
                  <a:lnTo>
                    <a:pt x="153568" y="151320"/>
                  </a:lnTo>
                  <a:lnTo>
                    <a:pt x="128167" y="146253"/>
                  </a:lnTo>
                  <a:lnTo>
                    <a:pt x="107403" y="132443"/>
                  </a:lnTo>
                  <a:lnTo>
                    <a:pt x="93392" y="111978"/>
                  </a:lnTo>
                  <a:lnTo>
                    <a:pt x="88252" y="86944"/>
                  </a:lnTo>
                  <a:lnTo>
                    <a:pt x="93392" y="61878"/>
                  </a:lnTo>
                  <a:lnTo>
                    <a:pt x="107403" y="41394"/>
                  </a:lnTo>
                  <a:lnTo>
                    <a:pt x="128167" y="27574"/>
                  </a:lnTo>
                  <a:lnTo>
                    <a:pt x="153568" y="22504"/>
                  </a:lnTo>
                  <a:lnTo>
                    <a:pt x="211338" y="22504"/>
                  </a:lnTo>
                  <a:lnTo>
                    <a:pt x="187812" y="6835"/>
                  </a:lnTo>
                  <a:lnTo>
                    <a:pt x="153568" y="0"/>
                  </a:lnTo>
                  <a:close/>
                </a:path>
                <a:path w="335279" h="453389">
                  <a:moveTo>
                    <a:pt x="211338" y="22504"/>
                  </a:moveTo>
                  <a:lnTo>
                    <a:pt x="153568" y="22504"/>
                  </a:lnTo>
                  <a:lnTo>
                    <a:pt x="178928" y="27574"/>
                  </a:lnTo>
                  <a:lnTo>
                    <a:pt x="199664" y="41394"/>
                  </a:lnTo>
                  <a:lnTo>
                    <a:pt x="213659" y="61878"/>
                  </a:lnTo>
                  <a:lnTo>
                    <a:pt x="218795" y="86944"/>
                  </a:lnTo>
                  <a:lnTo>
                    <a:pt x="213659" y="111978"/>
                  </a:lnTo>
                  <a:lnTo>
                    <a:pt x="199664" y="132443"/>
                  </a:lnTo>
                  <a:lnTo>
                    <a:pt x="178928" y="146253"/>
                  </a:lnTo>
                  <a:lnTo>
                    <a:pt x="153568" y="151320"/>
                  </a:lnTo>
                  <a:lnTo>
                    <a:pt x="211355" y="151320"/>
                  </a:lnTo>
                  <a:lnTo>
                    <a:pt x="215798" y="148362"/>
                  </a:lnTo>
                  <a:lnTo>
                    <a:pt x="234678" y="120745"/>
                  </a:lnTo>
                  <a:lnTo>
                    <a:pt x="241604" y="86944"/>
                  </a:lnTo>
                  <a:lnTo>
                    <a:pt x="234678" y="53111"/>
                  </a:lnTo>
                  <a:lnTo>
                    <a:pt x="215798" y="25474"/>
                  </a:lnTo>
                  <a:lnTo>
                    <a:pt x="211338" y="22504"/>
                  </a:lnTo>
                  <a:close/>
                </a:path>
              </a:pathLst>
            </a:custGeom>
            <a:solidFill>
              <a:srgbClr val="BFE6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1" name="object 71">
              <a:extLst>
                <a:ext uri="{FF2B5EF4-FFF2-40B4-BE49-F238E27FC236}">
                  <a16:creationId xmlns:a16="http://schemas.microsoft.com/office/drawing/2014/main" id="{0EDE4A48-0EDB-F745-8A75-379421395372}"/>
                </a:ext>
              </a:extLst>
            </p:cNvPr>
            <p:cNvSpPr/>
            <p:nvPr/>
          </p:nvSpPr>
          <p:spPr>
            <a:xfrm>
              <a:off x="9772258" y="5411172"/>
              <a:ext cx="451628" cy="4081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62" name="Picture 61">
              <a:extLst>
                <a:ext uri="{FF2B5EF4-FFF2-40B4-BE49-F238E27FC236}">
                  <a16:creationId xmlns:a16="http://schemas.microsoft.com/office/drawing/2014/main" id="{A6EA7DF5-588B-5A42-A7FC-C2940A4FFD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7849" y="4720653"/>
              <a:ext cx="358154" cy="528966"/>
            </a:xfrm>
            <a:prstGeom prst="rect">
              <a:avLst/>
            </a:prstGeom>
          </p:spPr>
        </p:pic>
        <p:pic>
          <p:nvPicPr>
            <p:cNvPr id="63" name="Picture 62">
              <a:extLst>
                <a:ext uri="{FF2B5EF4-FFF2-40B4-BE49-F238E27FC236}">
                  <a16:creationId xmlns:a16="http://schemas.microsoft.com/office/drawing/2014/main" id="{0A9EC1E0-F5BA-5F41-9E2B-961A1A234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2172" y="2612115"/>
              <a:ext cx="454172" cy="454172"/>
            </a:xfrm>
            <a:prstGeom prst="rect">
              <a:avLst/>
            </a:prstGeom>
          </p:spPr>
        </p:pic>
        <p:pic>
          <p:nvPicPr>
            <p:cNvPr id="64" name="Picture 63">
              <a:extLst>
                <a:ext uri="{FF2B5EF4-FFF2-40B4-BE49-F238E27FC236}">
                  <a16:creationId xmlns:a16="http://schemas.microsoft.com/office/drawing/2014/main" id="{AC4CA10E-AA70-074A-8354-51FA0D0CDA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3372" y="2660177"/>
              <a:ext cx="586151" cy="420371"/>
            </a:xfrm>
            <a:prstGeom prst="rect">
              <a:avLst/>
            </a:prstGeom>
          </p:spPr>
        </p:pic>
      </p:grpSp>
      <p:sp>
        <p:nvSpPr>
          <p:cNvPr id="3" name="Slide Number Placeholder 2">
            <a:extLst>
              <a:ext uri="{FF2B5EF4-FFF2-40B4-BE49-F238E27FC236}">
                <a16:creationId xmlns:a16="http://schemas.microsoft.com/office/drawing/2014/main" id="{54CC21CA-EA4E-C046-A4CB-CE5FFC4E2A6E}"/>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2563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E82D-9462-0541-AE8F-D1FB448DB05B}"/>
              </a:ext>
            </a:extLst>
          </p:cNvPr>
          <p:cNvSpPr>
            <a:spLocks noGrp="1"/>
          </p:cNvSpPr>
          <p:nvPr>
            <p:ph type="ctrTitle"/>
          </p:nvPr>
        </p:nvSpPr>
        <p:spPr>
          <a:xfrm>
            <a:off x="809066" y="803559"/>
            <a:ext cx="10363201" cy="563524"/>
          </a:xfrm>
        </p:spPr>
        <p:txBody>
          <a:bodyPr>
            <a:normAutofit fontScale="90000"/>
          </a:bodyPr>
          <a:lstStyle/>
          <a:p>
            <a:r>
              <a:rPr lang="en-US"/>
              <a:t>CLSI Members Get Better Results</a:t>
            </a:r>
          </a:p>
        </p:txBody>
      </p:sp>
      <p:sp>
        <p:nvSpPr>
          <p:cNvPr id="3" name="Slide Number Placeholder 2">
            <a:extLst>
              <a:ext uri="{FF2B5EF4-FFF2-40B4-BE49-F238E27FC236}">
                <a16:creationId xmlns:a16="http://schemas.microsoft.com/office/drawing/2014/main" id="{54CC21CA-EA4E-C046-A4CB-CE5FFC4E2A6E}"/>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sp>
        <p:nvSpPr>
          <p:cNvPr id="33" name="Text Placeholder 2">
            <a:extLst>
              <a:ext uri="{FF2B5EF4-FFF2-40B4-BE49-F238E27FC236}">
                <a16:creationId xmlns:a16="http://schemas.microsoft.com/office/drawing/2014/main" id="{59F57A55-305E-4E1F-80C0-17A10509CD0C}"/>
              </a:ext>
            </a:extLst>
          </p:cNvPr>
          <p:cNvSpPr>
            <a:spLocks noGrp="1"/>
          </p:cNvSpPr>
          <p:nvPr>
            <p:ph type="body" sz="quarter" idx="12"/>
          </p:nvPr>
        </p:nvSpPr>
        <p:spPr>
          <a:xfrm>
            <a:off x="881539" y="1572651"/>
            <a:ext cx="10011362" cy="3789462"/>
          </a:xfrm>
        </p:spPr>
        <p:txBody>
          <a:bodyPr>
            <a:normAutofit/>
          </a:bodyPr>
          <a:lstStyle/>
          <a:p>
            <a:pPr marL="342900" indent="-342900"/>
            <a:r>
              <a:rPr lang="en-US" sz="2400">
                <a:solidFill>
                  <a:srgbClr val="5E5E61"/>
                </a:solidFill>
              </a:rPr>
              <a:t>For companies in the diagnostics and pharmaceutical fields, the time and cost involved in overcoming regulatory hurdles can greatly delay or even end the chance to get important innovations into practice.​</a:t>
            </a:r>
          </a:p>
          <a:p>
            <a:pPr marL="342900" indent="-342900"/>
            <a:r>
              <a:rPr lang="en-US" sz="2400">
                <a:solidFill>
                  <a:srgbClr val="5E5E61"/>
                </a:solidFill>
              </a:rPr>
              <a:t>CLSI membership allows industry organizations the opportunity to collaborate with regulators, peers, and customers on developing and implementing standards that are widely recognized to facilitate regulatory review for IVD devices, tests, and other diagnostic products. </a:t>
            </a:r>
          </a:p>
        </p:txBody>
      </p:sp>
    </p:spTree>
    <p:extLst>
      <p:ext uri="{BB962C8B-B14F-4D97-AF65-F5344CB8AC3E}">
        <p14:creationId xmlns:p14="http://schemas.microsoft.com/office/powerpoint/2010/main" val="268107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E82D-9462-0541-AE8F-D1FB448DB05B}"/>
              </a:ext>
            </a:extLst>
          </p:cNvPr>
          <p:cNvSpPr>
            <a:spLocks noGrp="1"/>
          </p:cNvSpPr>
          <p:nvPr>
            <p:ph type="ctrTitle"/>
          </p:nvPr>
        </p:nvSpPr>
        <p:spPr>
          <a:xfrm>
            <a:off x="809066" y="803559"/>
            <a:ext cx="10363201" cy="563524"/>
          </a:xfrm>
        </p:spPr>
        <p:txBody>
          <a:bodyPr>
            <a:normAutofit fontScale="90000"/>
          </a:bodyPr>
          <a:lstStyle/>
          <a:p>
            <a:r>
              <a:rPr lang="en-US"/>
              <a:t>Industry Member Benefits</a:t>
            </a:r>
          </a:p>
        </p:txBody>
      </p:sp>
      <p:sp>
        <p:nvSpPr>
          <p:cNvPr id="3" name="Slide Number Placeholder 2">
            <a:extLst>
              <a:ext uri="{FF2B5EF4-FFF2-40B4-BE49-F238E27FC236}">
                <a16:creationId xmlns:a16="http://schemas.microsoft.com/office/drawing/2014/main" id="{54CC21CA-EA4E-C046-A4CB-CE5FFC4E2A6E}"/>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sp>
        <p:nvSpPr>
          <p:cNvPr id="33" name="Text Placeholder 2">
            <a:extLst>
              <a:ext uri="{FF2B5EF4-FFF2-40B4-BE49-F238E27FC236}">
                <a16:creationId xmlns:a16="http://schemas.microsoft.com/office/drawing/2014/main" id="{59F57A55-305E-4E1F-80C0-17A10509CD0C}"/>
              </a:ext>
            </a:extLst>
          </p:cNvPr>
          <p:cNvSpPr>
            <a:spLocks noGrp="1"/>
          </p:cNvSpPr>
          <p:nvPr>
            <p:ph type="body" sz="quarter" idx="12"/>
          </p:nvPr>
        </p:nvSpPr>
        <p:spPr>
          <a:xfrm>
            <a:off x="890774" y="1462531"/>
            <a:ext cx="7800643" cy="4499546"/>
          </a:xfrm>
        </p:spPr>
        <p:txBody>
          <a:bodyPr>
            <a:normAutofit fontScale="77500" lnSpcReduction="20000"/>
          </a:bodyPr>
          <a:lstStyle/>
          <a:p>
            <a:pPr marL="0" indent="0">
              <a:buNone/>
            </a:pPr>
            <a:r>
              <a:rPr lang="en-US" sz="3100" b="1">
                <a:solidFill>
                  <a:srgbClr val="5E5E61"/>
                </a:solidFill>
              </a:rPr>
              <a:t>All members receive:</a:t>
            </a:r>
            <a:br>
              <a:rPr lang="en-US" sz="2400">
                <a:solidFill>
                  <a:srgbClr val="5E5E61"/>
                </a:solidFill>
              </a:rPr>
            </a:br>
            <a:endParaRPr lang="en-US" sz="2400">
              <a:solidFill>
                <a:srgbClr val="5E5E61"/>
              </a:solidFill>
            </a:endParaRPr>
          </a:p>
          <a:p>
            <a:pPr marL="342900" indent="-342900"/>
            <a:r>
              <a:rPr lang="en-US">
                <a:solidFill>
                  <a:srgbClr val="5E5E61"/>
                </a:solidFill>
              </a:rPr>
              <a:t>Discounts and additional access to products for their organization.</a:t>
            </a:r>
            <a:br>
              <a:rPr lang="en-US">
                <a:solidFill>
                  <a:srgbClr val="5E5E61"/>
                </a:solidFill>
              </a:rPr>
            </a:br>
            <a:endParaRPr lang="en-US">
              <a:solidFill>
                <a:srgbClr val="5E5E61"/>
              </a:solidFill>
            </a:endParaRPr>
          </a:p>
          <a:p>
            <a:pPr marL="342900" indent="-342900"/>
            <a:r>
              <a:rPr lang="en-US">
                <a:solidFill>
                  <a:srgbClr val="5E5E61"/>
                </a:solidFill>
              </a:rPr>
              <a:t>Recognition alongside many of the top health care organizations and industry leaders in the world. </a:t>
            </a:r>
            <a:br>
              <a:rPr lang="en-US">
                <a:solidFill>
                  <a:srgbClr val="5E5E61"/>
                </a:solidFill>
              </a:rPr>
            </a:br>
            <a:endParaRPr lang="en-US">
              <a:solidFill>
                <a:srgbClr val="5E5E61"/>
              </a:solidFill>
            </a:endParaRPr>
          </a:p>
          <a:p>
            <a:pPr marL="342900" indent="-342900"/>
            <a:r>
              <a:rPr lang="en-US">
                <a:solidFill>
                  <a:srgbClr val="5E5E61"/>
                </a:solidFill>
              </a:rPr>
              <a:t>Access to volunteer opportunities to help create standards. </a:t>
            </a:r>
            <a:br>
              <a:rPr lang="en-US">
                <a:solidFill>
                  <a:srgbClr val="5E5E61"/>
                </a:solidFill>
              </a:rPr>
            </a:br>
            <a:endParaRPr lang="en-US">
              <a:solidFill>
                <a:srgbClr val="5E5E61"/>
              </a:solidFill>
            </a:endParaRPr>
          </a:p>
          <a:p>
            <a:pPr marL="342900" indent="-342900"/>
            <a:r>
              <a:rPr lang="en-US">
                <a:solidFill>
                  <a:srgbClr val="5E5E61"/>
                </a:solidFill>
              </a:rPr>
              <a:t>Invaluable networking opportunities and exclusive career advantages. </a:t>
            </a:r>
            <a:br>
              <a:rPr lang="en-US">
                <a:solidFill>
                  <a:srgbClr val="5E5E61"/>
                </a:solidFill>
              </a:rPr>
            </a:br>
            <a:endParaRPr lang="en-US">
              <a:solidFill>
                <a:srgbClr val="5E5E61"/>
              </a:solidFill>
            </a:endParaRPr>
          </a:p>
          <a:p>
            <a:pPr marL="342900" indent="-342900"/>
            <a:r>
              <a:rPr lang="en-US">
                <a:solidFill>
                  <a:srgbClr val="5E5E61"/>
                </a:solidFill>
              </a:rPr>
              <a:t>A seat at the table to comment and vote on our standards. </a:t>
            </a:r>
          </a:p>
        </p:txBody>
      </p:sp>
      <p:pic>
        <p:nvPicPr>
          <p:cNvPr id="5" name="Picture 4" descr="A close up of a sign&#10;&#10;Description automatically generated">
            <a:extLst>
              <a:ext uri="{FF2B5EF4-FFF2-40B4-BE49-F238E27FC236}">
                <a16:creationId xmlns:a16="http://schemas.microsoft.com/office/drawing/2014/main" id="{110F9F17-DA36-435F-AB5F-C81CF63F3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482" y="1653541"/>
            <a:ext cx="1313180" cy="1201420"/>
          </a:xfrm>
          <a:prstGeom prst="rect">
            <a:avLst/>
          </a:prstGeom>
        </p:spPr>
      </p:pic>
      <p:pic>
        <p:nvPicPr>
          <p:cNvPr id="6" name="Picture 5" descr="A close up of a sign&#10;&#10;Description automatically generated">
            <a:extLst>
              <a:ext uri="{FF2B5EF4-FFF2-40B4-BE49-F238E27FC236}">
                <a16:creationId xmlns:a16="http://schemas.microsoft.com/office/drawing/2014/main" id="{A75995BD-27EC-454D-8DB8-D48066382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476" y="3278471"/>
            <a:ext cx="1243330" cy="1047750"/>
          </a:xfrm>
          <a:prstGeom prst="rect">
            <a:avLst/>
          </a:prstGeom>
        </p:spPr>
      </p:pic>
      <p:pic>
        <p:nvPicPr>
          <p:cNvPr id="7" name="Picture 6">
            <a:extLst>
              <a:ext uri="{FF2B5EF4-FFF2-40B4-BE49-F238E27FC236}">
                <a16:creationId xmlns:a16="http://schemas.microsoft.com/office/drawing/2014/main" id="{468009D9-A734-42FC-9596-5BB7BC5E2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1019" y="4766349"/>
            <a:ext cx="1187450" cy="1033780"/>
          </a:xfrm>
          <a:prstGeom prst="rect">
            <a:avLst/>
          </a:prstGeom>
        </p:spPr>
      </p:pic>
    </p:spTree>
    <p:extLst>
      <p:ext uri="{BB962C8B-B14F-4D97-AF65-F5344CB8AC3E}">
        <p14:creationId xmlns:p14="http://schemas.microsoft.com/office/powerpoint/2010/main" val="150599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E82D-9462-0541-AE8F-D1FB448DB05B}"/>
              </a:ext>
            </a:extLst>
          </p:cNvPr>
          <p:cNvSpPr>
            <a:spLocks noGrp="1"/>
          </p:cNvSpPr>
          <p:nvPr>
            <p:ph type="ctrTitle"/>
          </p:nvPr>
        </p:nvSpPr>
        <p:spPr>
          <a:xfrm>
            <a:off x="809066" y="803559"/>
            <a:ext cx="10363201" cy="563524"/>
          </a:xfrm>
        </p:spPr>
        <p:txBody>
          <a:bodyPr>
            <a:normAutofit fontScale="90000"/>
          </a:bodyPr>
          <a:lstStyle/>
          <a:p>
            <a:r>
              <a:rPr lang="en-US"/>
              <a:t>Gold Level I Membership</a:t>
            </a:r>
          </a:p>
        </p:txBody>
      </p:sp>
      <p:sp>
        <p:nvSpPr>
          <p:cNvPr id="3" name="Slide Number Placeholder 2">
            <a:extLst>
              <a:ext uri="{FF2B5EF4-FFF2-40B4-BE49-F238E27FC236}">
                <a16:creationId xmlns:a16="http://schemas.microsoft.com/office/drawing/2014/main" id="{54CC21CA-EA4E-C046-A4CB-CE5FFC4E2A6E}"/>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3C68E-98F2-DB45-B3B1-1A7E692B45CC}" type="slidenum">
              <a:rPr kumimoji="0" lang="en-US" sz="1400" b="0" i="0" u="none" strike="noStrike" kern="1200" cap="none" spc="0" normalizeH="0" baseline="0" noProof="0" smtClean="0">
                <a:ln>
                  <a:noFill/>
                </a:ln>
                <a:solidFill>
                  <a:srgbClr val="545453"/>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545453"/>
              </a:solidFill>
              <a:effectLst/>
              <a:uLnTx/>
              <a:uFillTx/>
              <a:latin typeface="Trebuchet MS" panose="020B0603020202020204"/>
              <a:ea typeface="+mn-ea"/>
              <a:cs typeface="+mn-cs"/>
            </a:endParaRPr>
          </a:p>
        </p:txBody>
      </p:sp>
      <p:sp>
        <p:nvSpPr>
          <p:cNvPr id="20" name="TextBox 19">
            <a:extLst>
              <a:ext uri="{FF2B5EF4-FFF2-40B4-BE49-F238E27FC236}">
                <a16:creationId xmlns:a16="http://schemas.microsoft.com/office/drawing/2014/main" id="{C2CE0389-513C-42C3-911E-9E8C11B4B08E}"/>
              </a:ext>
            </a:extLst>
          </p:cNvPr>
          <p:cNvSpPr txBox="1"/>
          <p:nvPr/>
        </p:nvSpPr>
        <p:spPr>
          <a:xfrm>
            <a:off x="809066" y="1766657"/>
            <a:ext cx="9250532" cy="3820188"/>
          </a:xfrm>
          <a:prstGeom prst="rect">
            <a:avLst/>
          </a:prstGeom>
          <a:noFill/>
        </p:spPr>
        <p:txBody>
          <a:bodyPr wrap="square">
            <a:spAutoFit/>
          </a:bodyPr>
          <a:lstStyle/>
          <a:p>
            <a:r>
              <a:rPr lang="en-US" sz="2400" b="1"/>
              <a:t>Premium access for all sites in your organization</a:t>
            </a:r>
            <a:br>
              <a:rPr lang="en-US"/>
            </a:br>
            <a:endParaRPr lang="en-US"/>
          </a:p>
          <a:p>
            <a:pPr marL="285750" indent="-285750">
              <a:buFont typeface="Arial" panose="020B0604020202020204" pitchFamily="34" charset="0"/>
              <a:buChar char="•"/>
            </a:pPr>
            <a:r>
              <a:rPr lang="en-US" sz="2400"/>
              <a:t>Access to eCLIPSE, CLSI’s online library of documents, for all of your employees.</a:t>
            </a:r>
            <a:br>
              <a:rPr lang="en-US" sz="2400"/>
            </a:br>
            <a:endParaRPr lang="en-US" sz="2400"/>
          </a:p>
          <a:p>
            <a:pPr marL="285750" indent="-285750">
              <a:buFont typeface="Arial" panose="020B0604020202020204" pitchFamily="34" charset="0"/>
              <a:buChar char="•"/>
            </a:pPr>
            <a:r>
              <a:rPr lang="en-US" sz="2400"/>
              <a:t>70% discount on products and programs.</a:t>
            </a:r>
            <a:br>
              <a:rPr lang="en-US" sz="2400"/>
            </a:br>
            <a:endParaRPr lang="en-US" sz="2400"/>
          </a:p>
          <a:p>
            <a:pPr marL="285750" indent="-285750">
              <a:buFont typeface="Arial" panose="020B0604020202020204" pitchFamily="34" charset="0"/>
              <a:buChar char="•"/>
            </a:pPr>
            <a:r>
              <a:rPr lang="en-US" sz="2400"/>
              <a:t>Free shipping within the US.</a:t>
            </a:r>
            <a:br>
              <a:rPr lang="en-US" sz="2400"/>
            </a:br>
            <a:endParaRPr lang="en-US" sz="2400"/>
          </a:p>
          <a:p>
            <a:pPr marL="285750" indent="-285750">
              <a:buFont typeface="Arial" panose="020B0604020202020204" pitchFamily="34" charset="0"/>
              <a:buChar char="•"/>
            </a:pPr>
            <a:r>
              <a:rPr lang="en-US" sz="2400"/>
              <a:t>Benefits extend to all sites.</a:t>
            </a:r>
          </a:p>
        </p:txBody>
      </p:sp>
      <p:pic>
        <p:nvPicPr>
          <p:cNvPr id="21" name="Picture 20">
            <a:extLst>
              <a:ext uri="{FF2B5EF4-FFF2-40B4-BE49-F238E27FC236}">
                <a16:creationId xmlns:a16="http://schemas.microsoft.com/office/drawing/2014/main" id="{3DD04DFD-B1C9-4D70-A521-E232638721F9}"/>
              </a:ext>
            </a:extLst>
          </p:cNvPr>
          <p:cNvPicPr>
            <a:picLocks noChangeAspect="1"/>
          </p:cNvPicPr>
          <p:nvPr/>
        </p:nvPicPr>
        <p:blipFill rotWithShape="1">
          <a:blip r:embed="rId2">
            <a:extLst>
              <a:ext uri="{28A0092B-C50C-407E-A947-70E740481C1C}">
                <a14:useLocalDpi xmlns:a14="http://schemas.microsoft.com/office/drawing/2010/main" val="0"/>
              </a:ext>
            </a:extLst>
          </a:blip>
          <a:srcRect r="8869" b="16119"/>
          <a:stretch/>
        </p:blipFill>
        <p:spPr>
          <a:xfrm>
            <a:off x="10320178" y="541472"/>
            <a:ext cx="665484" cy="825611"/>
          </a:xfrm>
          <a:prstGeom prst="rect">
            <a:avLst/>
          </a:prstGeom>
        </p:spPr>
      </p:pic>
    </p:spTree>
    <p:extLst>
      <p:ext uri="{BB962C8B-B14F-4D97-AF65-F5344CB8AC3E}">
        <p14:creationId xmlns:p14="http://schemas.microsoft.com/office/powerpoint/2010/main" val="79416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eme1">
  <a:themeElements>
    <a:clrScheme name="Custom 1">
      <a:dk1>
        <a:srgbClr val="545453"/>
      </a:dk1>
      <a:lt1>
        <a:srgbClr val="FFFFFF"/>
      </a:lt1>
      <a:dk2>
        <a:srgbClr val="545453"/>
      </a:dk2>
      <a:lt2>
        <a:srgbClr val="F4F4F5"/>
      </a:lt2>
      <a:accent1>
        <a:srgbClr val="014D90"/>
      </a:accent1>
      <a:accent2>
        <a:srgbClr val="0091C5"/>
      </a:accent2>
      <a:accent3>
        <a:srgbClr val="014D90"/>
      </a:accent3>
      <a:accent4>
        <a:srgbClr val="C75037"/>
      </a:accent4>
      <a:accent5>
        <a:srgbClr val="00A09D"/>
      </a:accent5>
      <a:accent6>
        <a:srgbClr val="61AC5E"/>
      </a:accent6>
      <a:hlink>
        <a:srgbClr val="014D90"/>
      </a:hlink>
      <a:folHlink>
        <a:srgbClr val="0091C5"/>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467E5A5-17EE-3043-ADAB-645FCDF61830}" vid="{F75FEEE7-384E-3C4E-8A3B-AC8C0F0E84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Custom 1">
      <a:dk1>
        <a:srgbClr val="545453"/>
      </a:dk1>
      <a:lt1>
        <a:srgbClr val="FFFFFF"/>
      </a:lt1>
      <a:dk2>
        <a:srgbClr val="545453"/>
      </a:dk2>
      <a:lt2>
        <a:srgbClr val="F4F4F5"/>
      </a:lt2>
      <a:accent1>
        <a:srgbClr val="014D90"/>
      </a:accent1>
      <a:accent2>
        <a:srgbClr val="0091C5"/>
      </a:accent2>
      <a:accent3>
        <a:srgbClr val="014D90"/>
      </a:accent3>
      <a:accent4>
        <a:srgbClr val="C75037"/>
      </a:accent4>
      <a:accent5>
        <a:srgbClr val="00A09D"/>
      </a:accent5>
      <a:accent6>
        <a:srgbClr val="61AC5E"/>
      </a:accent6>
      <a:hlink>
        <a:srgbClr val="014D90"/>
      </a:hlink>
      <a:folHlink>
        <a:srgbClr val="0091C5"/>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467E5A5-17EE-3043-ADAB-645FCDF61830}" vid="{F75FEEE7-384E-3C4E-8A3B-AC8C0F0E8496}"/>
    </a:ext>
  </a:extLst>
</a:theme>
</file>

<file path=ppt/theme/theme4.xml><?xml version="1.0" encoding="utf-8"?>
<a:theme xmlns:a="http://schemas.openxmlformats.org/drawingml/2006/main" name="3_Theme1">
  <a:themeElements>
    <a:clrScheme name="Custom 1">
      <a:dk1>
        <a:srgbClr val="545453"/>
      </a:dk1>
      <a:lt1>
        <a:srgbClr val="FFFFFF"/>
      </a:lt1>
      <a:dk2>
        <a:srgbClr val="545453"/>
      </a:dk2>
      <a:lt2>
        <a:srgbClr val="F4F4F5"/>
      </a:lt2>
      <a:accent1>
        <a:srgbClr val="014D90"/>
      </a:accent1>
      <a:accent2>
        <a:srgbClr val="0091C5"/>
      </a:accent2>
      <a:accent3>
        <a:srgbClr val="014D90"/>
      </a:accent3>
      <a:accent4>
        <a:srgbClr val="C75037"/>
      </a:accent4>
      <a:accent5>
        <a:srgbClr val="00A09D"/>
      </a:accent5>
      <a:accent6>
        <a:srgbClr val="61AC5E"/>
      </a:accent6>
      <a:hlink>
        <a:srgbClr val="014D90"/>
      </a:hlink>
      <a:folHlink>
        <a:srgbClr val="0091C5"/>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467E5A5-17EE-3043-ADAB-645FCDF61830}" vid="{F75FEEE7-384E-3C4E-8A3B-AC8C0F0E849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CF4D74BBF23942BBF1FCFBFD100E1B" ma:contentTypeVersion="21" ma:contentTypeDescription="Create a new document." ma:contentTypeScope="" ma:versionID="83f8bc36f7dc01a1df1cfff1b59450bd">
  <xsd:schema xmlns:xsd="http://www.w3.org/2001/XMLSchema" xmlns:xs="http://www.w3.org/2001/XMLSchema" xmlns:p="http://schemas.microsoft.com/office/2006/metadata/properties" xmlns:ns2="90545739-edc4-4097-9105-b32472c6622d" xmlns:ns4="aec5839f-a291-49d6-93b1-e5034ba542be" xmlns:ns5="89960b40-2978-4619-bbb9-c018a33667e3" targetNamespace="http://schemas.microsoft.com/office/2006/metadata/properties" ma:root="true" ma:fieldsID="a1d518aac15a45e24424e1a8ce4c2021" ns2:_="" ns4:_="" ns5:_="">
    <xsd:import namespace="90545739-edc4-4097-9105-b32472c6622d"/>
    <xsd:import namespace="aec5839f-a291-49d6-93b1-e5034ba542be"/>
    <xsd:import namespace="89960b40-2978-4619-bbb9-c018a33667e3"/>
    <xsd:element name="properties">
      <xsd:complexType>
        <xsd:sequence>
          <xsd:element name="documentManagement">
            <xsd:complexType>
              <xsd:all>
                <xsd:element ref="ns2:Current_x0020_Template" minOccurs="0"/>
                <xsd:element ref="ns2:Project_x0020_Type" minOccurs="0"/>
                <xsd:element ref="ns2:Category" minOccurs="0"/>
                <xsd:element ref="ns2:Project_Area" minOccurs="0"/>
                <xsd:element ref="ns4:SharedWithUsers" minOccurs="0"/>
                <xsd:element ref="ns4:SharingHintHash" minOccurs="0"/>
                <xsd:element ref="ns5:SharedWithDetails" minOccurs="0"/>
                <xsd:element ref="ns2:MediaServiceMetadata" minOccurs="0"/>
                <xsd:element ref="ns2:MediaServiceFastMetadata" minOccurs="0"/>
                <xsd:element ref="ns2:MediaServiceAutoTags" minOccurs="0"/>
                <xsd:element ref="ns2:MediaServiceEventHashCode" minOccurs="0"/>
                <xsd:element ref="ns2:MediaServiceGenerationTime"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545739-edc4-4097-9105-b32472c6622d" elementFormDefault="qualified">
    <xsd:import namespace="http://schemas.microsoft.com/office/2006/documentManagement/types"/>
    <xsd:import namespace="http://schemas.microsoft.com/office/infopath/2007/PartnerControls"/>
    <xsd:element name="Current_x0020_Template" ma:index="2" nillable="true" ma:displayName="Current Template" ma:default="1" ma:internalName="Current_x0020_Template">
      <xsd:simpleType>
        <xsd:restriction base="dms:Boolean"/>
      </xsd:simpleType>
    </xsd:element>
    <xsd:element name="Project_x0020_Type" ma:index="3" nillable="true" ma:displayName="Classification" ma:description="Classification of Item" ma:internalName="Project_x0020_Type" ma:requiredMultiChoice="true">
      <xsd:complexType>
        <xsd:complexContent>
          <xsd:extension base="dms:MultiChoice">
            <xsd:sequence>
              <xsd:element name="Value" maxOccurs="unbounded" minOccurs="0" nillable="true">
                <xsd:simpleType>
                  <xsd:restriction base="dms:Choice">
                    <xsd:enumeration value="Companion_Products"/>
                    <xsd:enumeration value="Customer_Service"/>
                    <xsd:enumeration value="Documents"/>
                    <xsd:enumeration value="Education"/>
                    <xsd:enumeration value="General"/>
                    <xsd:enumeration value="GHP"/>
                    <xsd:enumeration value="Membership"/>
                  </xsd:restriction>
                </xsd:simpleType>
              </xsd:element>
            </xsd:sequence>
          </xsd:extension>
        </xsd:complexContent>
      </xsd:complexType>
    </xsd:element>
    <xsd:element name="Category" ma:index="4" nillable="true" ma:displayName="Tag/Type" ma:description="Project or Tag" ma:internalName="Category" ma:requiredMultiChoice="true">
      <xsd:complexType>
        <xsd:complexContent>
          <xsd:extension base="dms:MultiChoice">
            <xsd:sequence>
              <xsd:element name="Value" maxOccurs="unbounded" minOccurs="0" nillable="true">
                <xsd:simpleType>
                  <xsd:restriction base="dms:Choice">
                    <xsd:enumeration value="Application"/>
                    <xsd:enumeration value="Brochure"/>
                    <xsd:enumeration value="Catalog"/>
                    <xsd:enumeration value="Certificate"/>
                    <xsd:enumeration value="Electronic_Communications"/>
                    <xsd:enumeration value="eNews"/>
                    <xsd:enumeration value="Flyer"/>
                    <xsd:enumeration value="Letter"/>
                    <xsd:enumeration value="Mail"/>
                    <xsd:enumeration value="Mailing_List"/>
                    <xsd:enumeration value="Postcard"/>
                    <xsd:enumeration value="Presidents_Message"/>
                    <xsd:enumeration value="Press_Release"/>
                    <xsd:enumeration value="Procedure"/>
                    <xsd:enumeration value="Print"/>
                    <xsd:enumeration value="Slides"/>
                    <xsd:enumeration value="Survey"/>
                    <xsd:enumeration value="Volunteer"/>
                    <xsd:enumeration value="Web"/>
                    <xsd:enumeration value="Webinar"/>
                  </xsd:restriction>
                </xsd:simpleType>
              </xsd:element>
            </xsd:sequence>
          </xsd:extension>
        </xsd:complexContent>
      </xsd:complexType>
    </xsd:element>
    <xsd:element name="Project_Area" ma:index="5" nillable="true" ma:displayName="Project_Area" ma:internalName="Project_Area">
      <xsd:complexType>
        <xsd:complexContent>
          <xsd:extension base="dms:MultiChoice">
            <xsd:sequence>
              <xsd:element name="Value" maxOccurs="unbounded" minOccurs="0" nillable="true">
                <xsd:simpleType>
                  <xsd:restriction base="dms:Choice">
                    <xsd:enumeration value="Multiple"/>
                    <xsd:enumeration value="AST"/>
                    <xsd:enumeration value="Automation_and_Informatics"/>
                    <xsd:enumeration value="Clinical_Chemistry_and_Toxicology"/>
                    <xsd:enumeration value="Cost_of_Quality"/>
                    <xsd:enumeration value="eCLIPSE"/>
                    <xsd:enumeration value="EP23"/>
                    <xsd:enumeration value="General_Laboratory"/>
                    <xsd:enumeration value="Hematology"/>
                    <xsd:enumeration value="Immunology_and_Ligand_Assay(ILA)"/>
                    <xsd:enumeration value="Key_to_Quality"/>
                    <xsd:enumeration value="LDT_Guide"/>
                    <xsd:enumeration value="LQMS"/>
                    <xsd:enumeration value="Method_Evaluation(EP)"/>
                    <xsd:enumeration value="Microbiology"/>
                    <xsd:enumeration value="Molecular_Methods"/>
                    <xsd:enumeration value="Newborn_Screening"/>
                    <xsd:enumeration value="Point-of-Care_Testing(POCT)"/>
                    <xsd:enumeration value="Quality_Management_Systems"/>
                    <xsd:enumeration value="Veterinary_Medicine"/>
                  </xsd:restriction>
                </xsd:simpleType>
              </xsd:element>
            </xsd:sequence>
          </xsd:extension>
        </xsd:complexContent>
      </xsd:complex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c5839f-a291-49d6-93b1-e5034ba542be"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960b40-2978-4619-bbb9-c018a33667e3" elementFormDefault="qualified">
    <xsd:import namespace="http://schemas.microsoft.com/office/2006/documentManagement/types"/>
    <xsd:import namespace="http://schemas.microsoft.com/office/infopath/2007/PartnerControls"/>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90545739-edc4-4097-9105-b32472c6622d">
      <Value>Slides</Value>
    </Category>
    <_Flow_SignoffStatus xmlns="90545739-edc4-4097-9105-b32472c6622d" xsi:nil="true"/>
    <Project_x0020_Type xmlns="90545739-edc4-4097-9105-b32472c6622d">
      <Value>General</Value>
    </Project_x0020_Type>
    <Current_x0020_Template xmlns="90545739-edc4-4097-9105-b32472c6622d">true</Current_x0020_Template>
    <Project_Area xmlns="90545739-edc4-4097-9105-b32472c6622d"/>
  </documentManagement>
</p:properties>
</file>

<file path=customXml/itemProps1.xml><?xml version="1.0" encoding="utf-8"?>
<ds:datastoreItem xmlns:ds="http://schemas.openxmlformats.org/officeDocument/2006/customXml" ds:itemID="{7A1EC94F-4335-4CB1-9622-77DA6144D05E}">
  <ds:schemaRefs>
    <ds:schemaRef ds:uri="http://schemas.microsoft.com/sharepoint/v3/contenttype/forms"/>
  </ds:schemaRefs>
</ds:datastoreItem>
</file>

<file path=customXml/itemProps2.xml><?xml version="1.0" encoding="utf-8"?>
<ds:datastoreItem xmlns:ds="http://schemas.openxmlformats.org/officeDocument/2006/customXml" ds:itemID="{7FA3ED78-7289-4A9E-9CFE-9971A87CA62E}">
  <ds:schemaRefs>
    <ds:schemaRef ds:uri="89960b40-2978-4619-bbb9-c018a33667e3"/>
    <ds:schemaRef ds:uri="90545739-edc4-4097-9105-b32472c6622d"/>
    <ds:schemaRef ds:uri="aec5839f-a291-49d6-93b1-e5034ba542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6723A6-8733-449F-8FEA-D4AABCE7D72E}">
  <ds:schemaRefs>
    <ds:schemaRef ds:uri="89960b40-2978-4619-bbb9-c018a33667e3"/>
    <ds:schemaRef ds:uri="90545739-edc4-4097-9105-b32472c6622d"/>
    <ds:schemaRef ds:uri="aec5839f-a291-49d6-93b1-e5034ba542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3</Notes>
  <HiddenSlides>0</HiddenSlide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Theme1</vt:lpstr>
      <vt:lpstr>Office Theme</vt:lpstr>
      <vt:lpstr>1_Theme1</vt:lpstr>
      <vt:lpstr>3_Theme1</vt:lpstr>
      <vt:lpstr>Clinical and Laboratory  Standards Institute</vt:lpstr>
      <vt:lpstr>Objectives </vt:lpstr>
      <vt:lpstr>Who We Are</vt:lpstr>
      <vt:lpstr>Who We Are</vt:lpstr>
      <vt:lpstr>Who We Are</vt:lpstr>
      <vt:lpstr>CLSI Membership Profile</vt:lpstr>
      <vt:lpstr>CLSI Members Get Better Results</vt:lpstr>
      <vt:lpstr>Industry Member Benefits</vt:lpstr>
      <vt:lpstr>Gold Level I Membership</vt:lpstr>
      <vt:lpstr>Membership In Action</vt:lpstr>
      <vt:lpstr>CLSI Products </vt:lpstr>
      <vt:lpstr>What We Do</vt:lpstr>
      <vt:lpstr>Standards Access for Industry Members</vt:lpstr>
      <vt:lpstr>Educational Products</vt:lpstr>
      <vt:lpstr>Implementing Standards </vt:lpstr>
      <vt:lpstr>Product Development </vt:lpstr>
      <vt:lpstr>Why Get Involved? </vt:lpstr>
      <vt:lpstr>Development Structure</vt:lpstr>
      <vt:lpstr>Product Development</vt:lpstr>
      <vt:lpstr>Document Development Committee (DDC) Positions</vt:lpstr>
      <vt:lpstr>Volunteer Expectations</vt:lpstr>
      <vt:lpstr>How to Get Involved</vt:lpstr>
      <vt:lpstr>Global Leadership </vt:lpstr>
      <vt:lpstr>CLSI Global Partnerships </vt:lpstr>
      <vt:lpstr>Targeted Trainings to Increase Competencies</vt:lpstr>
      <vt:lpstr>CLSI and ISO</vt:lpstr>
      <vt:lpstr>ISO TC 212</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CLSI Overview</dc:title>
  <dc:creator>Patrick McGinn</dc:creator>
  <cp:revision>2</cp:revision>
  <dcterms:created xsi:type="dcterms:W3CDTF">2020-10-12T14:25:34Z</dcterms:created>
  <dcterms:modified xsi:type="dcterms:W3CDTF">2021-10-19T21:01:11Z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0x01010045CF4D74BBF23942BBF1FCFBFD100E1B</vt:lpwstr>
  </property>
</Properties>
</file>